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995" r:id="rId1"/>
  </p:sldMasterIdLst>
  <p:notesMasterIdLst>
    <p:notesMasterId r:id="rId29"/>
  </p:notesMasterIdLst>
  <p:sldIdLst>
    <p:sldId id="256" r:id="rId2"/>
    <p:sldId id="424" r:id="rId3"/>
    <p:sldId id="508" r:id="rId4"/>
    <p:sldId id="487" r:id="rId5"/>
    <p:sldId id="509" r:id="rId6"/>
    <p:sldId id="494" r:id="rId7"/>
    <p:sldId id="495" r:id="rId8"/>
    <p:sldId id="500" r:id="rId9"/>
    <p:sldId id="501" r:id="rId10"/>
    <p:sldId id="510" r:id="rId11"/>
    <p:sldId id="519" r:id="rId12"/>
    <p:sldId id="520" r:id="rId13"/>
    <p:sldId id="521" r:id="rId14"/>
    <p:sldId id="524" r:id="rId15"/>
    <p:sldId id="518" r:id="rId16"/>
    <p:sldId id="523" r:id="rId17"/>
    <p:sldId id="517" r:id="rId18"/>
    <p:sldId id="525" r:id="rId19"/>
    <p:sldId id="526" r:id="rId20"/>
    <p:sldId id="522" r:id="rId21"/>
    <p:sldId id="527" r:id="rId22"/>
    <p:sldId id="511" r:id="rId23"/>
    <p:sldId id="512" r:id="rId24"/>
    <p:sldId id="513" r:id="rId25"/>
    <p:sldId id="516" r:id="rId26"/>
    <p:sldId id="422" r:id="rId27"/>
    <p:sldId id="488" r:id="rId28"/>
  </p:sldIdLst>
  <p:sldSz cx="17340263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2550169-F298-4271-9C53-88054F92F185}">
          <p14:sldIdLst>
            <p14:sldId id="256"/>
            <p14:sldId id="424"/>
            <p14:sldId id="508"/>
            <p14:sldId id="487"/>
          </p14:sldIdLst>
        </p14:section>
        <p14:section name="Représentation de nombres dans différentes bases" id="{D1DADDC3-9BE9-4CE9-A20E-01850D541060}">
          <p14:sldIdLst>
            <p14:sldId id="509"/>
            <p14:sldId id="494"/>
            <p14:sldId id="495"/>
            <p14:sldId id="500"/>
            <p14:sldId id="501"/>
            <p14:sldId id="510"/>
            <p14:sldId id="519"/>
            <p14:sldId id="520"/>
            <p14:sldId id="521"/>
            <p14:sldId id="524"/>
            <p14:sldId id="518"/>
            <p14:sldId id="523"/>
            <p14:sldId id="517"/>
            <p14:sldId id="525"/>
            <p14:sldId id="526"/>
          </p14:sldIdLst>
        </p14:section>
        <p14:section name="Conversions numériques" id="{71672775-3165-41CB-A23A-8423C469C381}">
          <p14:sldIdLst>
            <p14:sldId id="522"/>
            <p14:sldId id="527"/>
            <p14:sldId id="511"/>
            <p14:sldId id="512"/>
            <p14:sldId id="513"/>
            <p14:sldId id="516"/>
          </p14:sldIdLst>
        </p14:section>
        <p14:section name="Conclusion" id="{8C8F94FC-B709-414B-9ACF-4E4B71B8EA19}">
          <p14:sldIdLst>
            <p14:sldId id="422"/>
            <p14:sldId id="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B16"/>
    <a:srgbClr val="C0DAF6"/>
    <a:srgbClr val="EDD1B5"/>
    <a:srgbClr val="82DA99"/>
    <a:srgbClr val="91EFF9"/>
    <a:srgbClr val="EEC0E7"/>
    <a:srgbClr val="F78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CDAB7-9DA1-48C5-BF76-ADE2A3DB595B}" v="1" dt="2022-09-05T15:41:43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9" autoAdjust="0"/>
    <p:restoredTop sz="94660"/>
  </p:normalViewPr>
  <p:slideViewPr>
    <p:cSldViewPr>
      <p:cViewPr varScale="1">
        <p:scale>
          <a:sx n="64" d="100"/>
          <a:sy n="64" d="100"/>
        </p:scale>
        <p:origin x="412" y="52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y Gilbert" userId="0212c120946023de" providerId="LiveId" clId="{7CF2B3C6-7F5C-47DD-9EEF-B0231536F71F}"/>
    <pc:docChg chg="custSel addSld delSld modSld addSection modSection">
      <pc:chgData name="Jimmy Gilbert" userId="0212c120946023de" providerId="LiveId" clId="{7CF2B3C6-7F5C-47DD-9EEF-B0231536F71F}" dt="2020-10-20T14:03:12.975" v="41" actId="2696"/>
      <pc:docMkLst>
        <pc:docMk/>
      </pc:docMkLst>
      <pc:sldChg chg="addSp delSp modSp mod">
        <pc:chgData name="Jimmy Gilbert" userId="0212c120946023de" providerId="LiveId" clId="{7CF2B3C6-7F5C-47DD-9EEF-B0231536F71F}" dt="2020-10-20T13:58:42.309" v="30" actId="20577"/>
        <pc:sldMkLst>
          <pc:docMk/>
          <pc:sldMk cId="0" sldId="256"/>
        </pc:sldMkLst>
        <pc:spChg chg="mod">
          <ac:chgData name="Jimmy Gilbert" userId="0212c120946023de" providerId="LiveId" clId="{7CF2B3C6-7F5C-47DD-9EEF-B0231536F71F}" dt="2020-10-20T13:58:33.740" v="8" actId="1076"/>
          <ac:spMkLst>
            <pc:docMk/>
            <pc:sldMk cId="0" sldId="256"/>
            <ac:spMk id="3" creationId="{6600B138-A54F-4349-A559-D1D0581E232F}"/>
          </ac:spMkLst>
        </pc:spChg>
        <pc:spChg chg="mod">
          <ac:chgData name="Jimmy Gilbert" userId="0212c120946023de" providerId="LiveId" clId="{7CF2B3C6-7F5C-47DD-9EEF-B0231536F71F}" dt="2020-10-20T13:58:42.309" v="30" actId="20577"/>
          <ac:spMkLst>
            <pc:docMk/>
            <pc:sldMk cId="0" sldId="256"/>
            <ac:spMk id="9217" creationId="{00000000-0000-0000-0000-000000000000}"/>
          </ac:spMkLst>
        </pc:spChg>
        <pc:picChg chg="add mod">
          <ac:chgData name="Jimmy Gilbert" userId="0212c120946023de" providerId="LiveId" clId="{7CF2B3C6-7F5C-47DD-9EEF-B0231536F71F}" dt="2020-10-20T13:58:27.746" v="7" actId="1076"/>
          <ac:picMkLst>
            <pc:docMk/>
            <pc:sldMk cId="0" sldId="256"/>
            <ac:picMk id="6" creationId="{52F5252B-B5EB-4427-89F7-B9B11D74B036}"/>
          </ac:picMkLst>
        </pc:picChg>
        <pc:picChg chg="del">
          <ac:chgData name="Jimmy Gilbert" userId="0212c120946023de" providerId="LiveId" clId="{7CF2B3C6-7F5C-47DD-9EEF-B0231536F71F}" dt="2020-10-20T13:58:18.150" v="3" actId="478"/>
          <ac:picMkLst>
            <pc:docMk/>
            <pc:sldMk cId="0" sldId="256"/>
            <ac:picMk id="10" creationId="{1A9810F7-D9E2-472E-8FB6-15805C9E1978}"/>
          </ac:picMkLst>
        </pc:picChg>
      </pc:sldChg>
      <pc:sldChg chg="del">
        <pc:chgData name="Jimmy Gilbert" userId="0212c120946023de" providerId="LiveId" clId="{7CF2B3C6-7F5C-47DD-9EEF-B0231536F71F}" dt="2020-10-20T14:00:47.840" v="35" actId="47"/>
        <pc:sldMkLst>
          <pc:docMk/>
          <pc:sldMk cId="2344287550" sldId="421"/>
        </pc:sldMkLst>
      </pc:sldChg>
      <pc:sldChg chg="delSp mod">
        <pc:chgData name="Jimmy Gilbert" userId="0212c120946023de" providerId="LiveId" clId="{7CF2B3C6-7F5C-47DD-9EEF-B0231536F71F}" dt="2020-10-20T14:01:09.036" v="37" actId="478"/>
        <pc:sldMkLst>
          <pc:docMk/>
          <pc:sldMk cId="576259174" sldId="422"/>
        </pc:sldMkLst>
        <pc:picChg chg="del">
          <ac:chgData name="Jimmy Gilbert" userId="0212c120946023de" providerId="LiveId" clId="{7CF2B3C6-7F5C-47DD-9EEF-B0231536F71F}" dt="2020-10-20T14:01:09.036" v="37" actId="478"/>
          <ac:picMkLst>
            <pc:docMk/>
            <pc:sldMk cId="576259174" sldId="422"/>
            <ac:picMk id="5" creationId="{7AC81D81-95D0-4631-9911-08AD54C75528}"/>
          </ac:picMkLst>
        </pc:picChg>
      </pc:sldChg>
      <pc:sldChg chg="del">
        <pc:chgData name="Jimmy Gilbert" userId="0212c120946023de" providerId="LiveId" clId="{7CF2B3C6-7F5C-47DD-9EEF-B0231536F71F}" dt="2020-10-20T14:03:12.975" v="41" actId="2696"/>
        <pc:sldMkLst>
          <pc:docMk/>
          <pc:sldMk cId="1121607470" sldId="447"/>
        </pc:sldMkLst>
      </pc:sldChg>
      <pc:sldChg chg="del">
        <pc:chgData name="Jimmy Gilbert" userId="0212c120946023de" providerId="LiveId" clId="{7CF2B3C6-7F5C-47DD-9EEF-B0231536F71F}" dt="2020-10-20T14:00:47.840" v="35" actId="47"/>
        <pc:sldMkLst>
          <pc:docMk/>
          <pc:sldMk cId="3917398234" sldId="450"/>
        </pc:sldMkLst>
      </pc:sldChg>
      <pc:sldChg chg="del">
        <pc:chgData name="Jimmy Gilbert" userId="0212c120946023de" providerId="LiveId" clId="{7CF2B3C6-7F5C-47DD-9EEF-B0231536F71F}" dt="2020-10-20T13:59:06.666" v="32" actId="47"/>
        <pc:sldMkLst>
          <pc:docMk/>
          <pc:sldMk cId="2457465782" sldId="469"/>
        </pc:sldMkLst>
      </pc:sldChg>
      <pc:sldChg chg="del">
        <pc:chgData name="Jimmy Gilbert" userId="0212c120946023de" providerId="LiveId" clId="{7CF2B3C6-7F5C-47DD-9EEF-B0231536F71F}" dt="2020-10-20T13:59:06.666" v="32" actId="47"/>
        <pc:sldMkLst>
          <pc:docMk/>
          <pc:sldMk cId="1866613461" sldId="470"/>
        </pc:sldMkLst>
      </pc:sldChg>
      <pc:sldChg chg="add">
        <pc:chgData name="Jimmy Gilbert" userId="0212c120946023de" providerId="LiveId" clId="{7CF2B3C6-7F5C-47DD-9EEF-B0231536F71F}" dt="2020-10-20T13:59:01.058" v="31"/>
        <pc:sldMkLst>
          <pc:docMk/>
          <pc:sldMk cId="3131658072" sldId="487"/>
        </pc:sldMkLst>
      </pc:sldChg>
      <pc:sldChg chg="add">
        <pc:chgData name="Jimmy Gilbert" userId="0212c120946023de" providerId="LiveId" clId="{7CF2B3C6-7F5C-47DD-9EEF-B0231536F71F}" dt="2020-10-20T14:01:04.048" v="36"/>
        <pc:sldMkLst>
          <pc:docMk/>
          <pc:sldMk cId="134056245" sldId="488"/>
        </pc:sldMkLst>
      </pc:sldChg>
      <pc:sldChg chg="add">
        <pc:chgData name="Jimmy Gilbert" userId="0212c120946023de" providerId="LiveId" clId="{7CF2B3C6-7F5C-47DD-9EEF-B0231536F71F}" dt="2020-10-20T14:00:29.368" v="34"/>
        <pc:sldMkLst>
          <pc:docMk/>
          <pc:sldMk cId="3719418726" sldId="494"/>
        </pc:sldMkLst>
      </pc:sldChg>
      <pc:sldChg chg="add">
        <pc:chgData name="Jimmy Gilbert" userId="0212c120946023de" providerId="LiveId" clId="{7CF2B3C6-7F5C-47DD-9EEF-B0231536F71F}" dt="2020-10-20T14:00:29.368" v="34"/>
        <pc:sldMkLst>
          <pc:docMk/>
          <pc:sldMk cId="823432869" sldId="495"/>
        </pc:sldMkLst>
      </pc:sldChg>
      <pc:sldChg chg="add">
        <pc:chgData name="Jimmy Gilbert" userId="0212c120946023de" providerId="LiveId" clId="{7CF2B3C6-7F5C-47DD-9EEF-B0231536F71F}" dt="2020-10-20T14:00:29.368" v="34"/>
        <pc:sldMkLst>
          <pc:docMk/>
          <pc:sldMk cId="2962484067" sldId="500"/>
        </pc:sldMkLst>
      </pc:sldChg>
      <pc:sldChg chg="add">
        <pc:chgData name="Jimmy Gilbert" userId="0212c120946023de" providerId="LiveId" clId="{7CF2B3C6-7F5C-47DD-9EEF-B0231536F71F}" dt="2020-10-20T14:00:29.368" v="34"/>
        <pc:sldMkLst>
          <pc:docMk/>
          <pc:sldMk cId="1340933166" sldId="501"/>
        </pc:sldMkLst>
      </pc:sldChg>
      <pc:sldChg chg="del">
        <pc:chgData name="Jimmy Gilbert" userId="0212c120946023de" providerId="LiveId" clId="{7CF2B3C6-7F5C-47DD-9EEF-B0231536F71F}" dt="2020-10-20T14:00:47.840" v="35" actId="47"/>
        <pc:sldMkLst>
          <pc:docMk/>
          <pc:sldMk cId="1049363417" sldId="502"/>
        </pc:sldMkLst>
      </pc:sldChg>
      <pc:sldChg chg="del">
        <pc:chgData name="Jimmy Gilbert" userId="0212c120946023de" providerId="LiveId" clId="{7CF2B3C6-7F5C-47DD-9EEF-B0231536F71F}" dt="2020-10-20T14:00:47.840" v="35" actId="47"/>
        <pc:sldMkLst>
          <pc:docMk/>
          <pc:sldMk cId="2244320307" sldId="503"/>
        </pc:sldMkLst>
      </pc:sldChg>
      <pc:sldChg chg="del">
        <pc:chgData name="Jimmy Gilbert" userId="0212c120946023de" providerId="LiveId" clId="{7CF2B3C6-7F5C-47DD-9EEF-B0231536F71F}" dt="2020-10-20T14:00:47.840" v="35" actId="47"/>
        <pc:sldMkLst>
          <pc:docMk/>
          <pc:sldMk cId="2298854991" sldId="504"/>
        </pc:sldMkLst>
      </pc:sldChg>
      <pc:sldChg chg="del">
        <pc:chgData name="Jimmy Gilbert" userId="0212c120946023de" providerId="LiveId" clId="{7CF2B3C6-7F5C-47DD-9EEF-B0231536F71F}" dt="2020-10-20T14:00:47.840" v="35" actId="47"/>
        <pc:sldMkLst>
          <pc:docMk/>
          <pc:sldMk cId="1435568318" sldId="505"/>
        </pc:sldMkLst>
      </pc:sldChg>
      <pc:sldChg chg="del">
        <pc:chgData name="Jimmy Gilbert" userId="0212c120946023de" providerId="LiveId" clId="{7CF2B3C6-7F5C-47DD-9EEF-B0231536F71F}" dt="2020-10-20T14:00:47.840" v="35" actId="47"/>
        <pc:sldMkLst>
          <pc:docMk/>
          <pc:sldMk cId="3703635761" sldId="506"/>
        </pc:sldMkLst>
      </pc:sldChg>
      <pc:sldChg chg="del">
        <pc:chgData name="Jimmy Gilbert" userId="0212c120946023de" providerId="LiveId" clId="{7CF2B3C6-7F5C-47DD-9EEF-B0231536F71F}" dt="2020-10-20T14:00:47.840" v="35" actId="47"/>
        <pc:sldMkLst>
          <pc:docMk/>
          <pc:sldMk cId="3685123130" sldId="507"/>
        </pc:sldMkLst>
      </pc:sldChg>
      <pc:sldChg chg="add">
        <pc:chgData name="Jimmy Gilbert" userId="0212c120946023de" providerId="LiveId" clId="{7CF2B3C6-7F5C-47DD-9EEF-B0231536F71F}" dt="2020-10-20T13:59:01.058" v="31"/>
        <pc:sldMkLst>
          <pc:docMk/>
          <pc:sldMk cId="757813397" sldId="508"/>
        </pc:sldMkLst>
      </pc:sldChg>
      <pc:sldChg chg="add">
        <pc:chgData name="Jimmy Gilbert" userId="0212c120946023de" providerId="LiveId" clId="{7CF2B3C6-7F5C-47DD-9EEF-B0231536F71F}" dt="2020-10-20T14:00:29.368" v="34"/>
        <pc:sldMkLst>
          <pc:docMk/>
          <pc:sldMk cId="2625984949" sldId="509"/>
        </pc:sldMkLst>
      </pc:sldChg>
      <pc:sldChg chg="add">
        <pc:chgData name="Jimmy Gilbert" userId="0212c120946023de" providerId="LiveId" clId="{7CF2B3C6-7F5C-47DD-9EEF-B0231536F71F}" dt="2020-10-20T14:00:29.368" v="34"/>
        <pc:sldMkLst>
          <pc:docMk/>
          <pc:sldMk cId="2316798974" sldId="510"/>
        </pc:sldMkLst>
      </pc:sldChg>
      <pc:sldChg chg="add">
        <pc:chgData name="Jimmy Gilbert" userId="0212c120946023de" providerId="LiveId" clId="{7CF2B3C6-7F5C-47DD-9EEF-B0231536F71F}" dt="2020-10-20T14:01:27.468" v="38"/>
        <pc:sldMkLst>
          <pc:docMk/>
          <pc:sldMk cId="617331233" sldId="511"/>
        </pc:sldMkLst>
      </pc:sldChg>
      <pc:sldChg chg="add">
        <pc:chgData name="Jimmy Gilbert" userId="0212c120946023de" providerId="LiveId" clId="{7CF2B3C6-7F5C-47DD-9EEF-B0231536F71F}" dt="2020-10-20T14:01:27.468" v="38"/>
        <pc:sldMkLst>
          <pc:docMk/>
          <pc:sldMk cId="1814812859" sldId="512"/>
        </pc:sldMkLst>
      </pc:sldChg>
      <pc:sldChg chg="add">
        <pc:chgData name="Jimmy Gilbert" userId="0212c120946023de" providerId="LiveId" clId="{7CF2B3C6-7F5C-47DD-9EEF-B0231536F71F}" dt="2020-10-20T14:01:27.468" v="38"/>
        <pc:sldMkLst>
          <pc:docMk/>
          <pc:sldMk cId="2990615503" sldId="513"/>
        </pc:sldMkLst>
      </pc:sldChg>
      <pc:sldChg chg="add">
        <pc:chgData name="Jimmy Gilbert" userId="0212c120946023de" providerId="LiveId" clId="{7CF2B3C6-7F5C-47DD-9EEF-B0231536F71F}" dt="2020-10-20T14:01:27.468" v="38"/>
        <pc:sldMkLst>
          <pc:docMk/>
          <pc:sldMk cId="2527357164" sldId="516"/>
        </pc:sldMkLst>
      </pc:sldChg>
      <pc:sldChg chg="add">
        <pc:chgData name="Jimmy Gilbert" userId="0212c120946023de" providerId="LiveId" clId="{7CF2B3C6-7F5C-47DD-9EEF-B0231536F71F}" dt="2020-10-20T14:00:29.368" v="34"/>
        <pc:sldMkLst>
          <pc:docMk/>
          <pc:sldMk cId="2772644645" sldId="517"/>
        </pc:sldMkLst>
      </pc:sldChg>
      <pc:sldChg chg="add">
        <pc:chgData name="Jimmy Gilbert" userId="0212c120946023de" providerId="LiveId" clId="{7CF2B3C6-7F5C-47DD-9EEF-B0231536F71F}" dt="2020-10-20T14:00:29.368" v="34"/>
        <pc:sldMkLst>
          <pc:docMk/>
          <pc:sldMk cId="1624507216" sldId="518"/>
        </pc:sldMkLst>
      </pc:sldChg>
      <pc:sldChg chg="add">
        <pc:chgData name="Jimmy Gilbert" userId="0212c120946023de" providerId="LiveId" clId="{7CF2B3C6-7F5C-47DD-9EEF-B0231536F71F}" dt="2020-10-20T14:00:29.368" v="34"/>
        <pc:sldMkLst>
          <pc:docMk/>
          <pc:sldMk cId="3262203709" sldId="519"/>
        </pc:sldMkLst>
      </pc:sldChg>
      <pc:sldChg chg="add">
        <pc:chgData name="Jimmy Gilbert" userId="0212c120946023de" providerId="LiveId" clId="{7CF2B3C6-7F5C-47DD-9EEF-B0231536F71F}" dt="2020-10-20T14:00:29.368" v="34"/>
        <pc:sldMkLst>
          <pc:docMk/>
          <pc:sldMk cId="1535261035" sldId="520"/>
        </pc:sldMkLst>
      </pc:sldChg>
      <pc:sldChg chg="add">
        <pc:chgData name="Jimmy Gilbert" userId="0212c120946023de" providerId="LiveId" clId="{7CF2B3C6-7F5C-47DD-9EEF-B0231536F71F}" dt="2020-10-20T14:00:29.368" v="34"/>
        <pc:sldMkLst>
          <pc:docMk/>
          <pc:sldMk cId="2063355341" sldId="521"/>
        </pc:sldMkLst>
      </pc:sldChg>
      <pc:sldChg chg="add">
        <pc:chgData name="Jimmy Gilbert" userId="0212c120946023de" providerId="LiveId" clId="{7CF2B3C6-7F5C-47DD-9EEF-B0231536F71F}" dt="2020-10-20T14:01:27.468" v="38"/>
        <pc:sldMkLst>
          <pc:docMk/>
          <pc:sldMk cId="2676713733" sldId="522"/>
        </pc:sldMkLst>
      </pc:sldChg>
      <pc:sldChg chg="add">
        <pc:chgData name="Jimmy Gilbert" userId="0212c120946023de" providerId="LiveId" clId="{7CF2B3C6-7F5C-47DD-9EEF-B0231536F71F}" dt="2020-10-20T14:00:29.368" v="34"/>
        <pc:sldMkLst>
          <pc:docMk/>
          <pc:sldMk cId="3448464257" sldId="523"/>
        </pc:sldMkLst>
      </pc:sldChg>
      <pc:sldChg chg="add">
        <pc:chgData name="Jimmy Gilbert" userId="0212c120946023de" providerId="LiveId" clId="{7CF2B3C6-7F5C-47DD-9EEF-B0231536F71F}" dt="2020-10-20T14:00:29.368" v="34"/>
        <pc:sldMkLst>
          <pc:docMk/>
          <pc:sldMk cId="1215519406" sldId="524"/>
        </pc:sldMkLst>
      </pc:sldChg>
      <pc:sldChg chg="add">
        <pc:chgData name="Jimmy Gilbert" userId="0212c120946023de" providerId="LiveId" clId="{7CF2B3C6-7F5C-47DD-9EEF-B0231536F71F}" dt="2020-10-20T14:00:29.368" v="34"/>
        <pc:sldMkLst>
          <pc:docMk/>
          <pc:sldMk cId="3430893284" sldId="525"/>
        </pc:sldMkLst>
      </pc:sldChg>
      <pc:sldChg chg="add">
        <pc:chgData name="Jimmy Gilbert" userId="0212c120946023de" providerId="LiveId" clId="{7CF2B3C6-7F5C-47DD-9EEF-B0231536F71F}" dt="2020-10-20T14:00:29.368" v="34"/>
        <pc:sldMkLst>
          <pc:docMk/>
          <pc:sldMk cId="2237335148" sldId="526"/>
        </pc:sldMkLst>
      </pc:sldChg>
      <pc:sldChg chg="add">
        <pc:chgData name="Jimmy Gilbert" userId="0212c120946023de" providerId="LiveId" clId="{7CF2B3C6-7F5C-47DD-9EEF-B0231536F71F}" dt="2020-10-20T14:01:27.468" v="38"/>
        <pc:sldMkLst>
          <pc:docMk/>
          <pc:sldMk cId="575287272" sldId="527"/>
        </pc:sldMkLst>
      </pc:sldChg>
      <pc:sldMasterChg chg="delSldLayout">
        <pc:chgData name="Jimmy Gilbert" userId="0212c120946023de" providerId="LiveId" clId="{7CF2B3C6-7F5C-47DD-9EEF-B0231536F71F}" dt="2020-10-20T14:00:47.840" v="35" actId="47"/>
        <pc:sldMasterMkLst>
          <pc:docMk/>
          <pc:sldMasterMk cId="2285724028" sldId="2147483995"/>
        </pc:sldMasterMkLst>
        <pc:sldLayoutChg chg="del">
          <pc:chgData name="Jimmy Gilbert" userId="0212c120946023de" providerId="LiveId" clId="{7CF2B3C6-7F5C-47DD-9EEF-B0231536F71F}" dt="2020-10-20T14:00:47.840" v="35" actId="47"/>
          <pc:sldLayoutMkLst>
            <pc:docMk/>
            <pc:sldMasterMk cId="2285724028" sldId="2147483995"/>
            <pc:sldLayoutMk cId="444218921" sldId="2147484016"/>
          </pc:sldLayoutMkLst>
        </pc:sldLayoutChg>
      </pc:sldMasterChg>
    </pc:docChg>
  </pc:docChgLst>
  <pc:docChgLst>
    <pc:chgData name="Jimmy Gilbert" userId="0212c120946023de" providerId="LiveId" clId="{B93CDAB7-9DA1-48C5-BF76-ADE2A3DB595B}"/>
    <pc:docChg chg="modSld">
      <pc:chgData name="Jimmy Gilbert" userId="0212c120946023de" providerId="LiveId" clId="{B93CDAB7-9DA1-48C5-BF76-ADE2A3DB595B}" dt="2022-09-05T15:41:43.850" v="5" actId="20577"/>
      <pc:docMkLst>
        <pc:docMk/>
      </pc:docMkLst>
      <pc:sldChg chg="modSp mod">
        <pc:chgData name="Jimmy Gilbert" userId="0212c120946023de" providerId="LiveId" clId="{B93CDAB7-9DA1-48C5-BF76-ADE2A3DB595B}" dt="2022-09-05T15:41:16.220" v="4" actId="20577"/>
        <pc:sldMkLst>
          <pc:docMk/>
          <pc:sldMk cId="0" sldId="256"/>
        </pc:sldMkLst>
        <pc:spChg chg="mod">
          <ac:chgData name="Jimmy Gilbert" userId="0212c120946023de" providerId="LiveId" clId="{B93CDAB7-9DA1-48C5-BF76-ADE2A3DB595B}" dt="2022-09-05T15:41:16.220" v="4" actId="20577"/>
          <ac:spMkLst>
            <pc:docMk/>
            <pc:sldMk cId="0" sldId="256"/>
            <ac:spMk id="9217" creationId="{00000000-0000-0000-0000-000000000000}"/>
          </ac:spMkLst>
        </pc:spChg>
      </pc:sldChg>
      <pc:sldChg chg="modSp">
        <pc:chgData name="Jimmy Gilbert" userId="0212c120946023de" providerId="LiveId" clId="{B93CDAB7-9DA1-48C5-BF76-ADE2A3DB595B}" dt="2022-09-05T15:41:43.850" v="5" actId="20577"/>
        <pc:sldMkLst>
          <pc:docMk/>
          <pc:sldMk cId="2527357164" sldId="516"/>
        </pc:sldMkLst>
        <pc:spChg chg="mod">
          <ac:chgData name="Jimmy Gilbert" userId="0212c120946023de" providerId="LiveId" clId="{B93CDAB7-9DA1-48C5-BF76-ADE2A3DB595B}" dt="2022-09-05T15:41:43.850" v="5" actId="20577"/>
          <ac:spMkLst>
            <pc:docMk/>
            <pc:sldMk cId="2527357164" sldId="51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>
                <a:sym typeface="Lucida Grande" charset="0"/>
              </a:rPr>
              <a:t>Click to edit Master text styles</a:t>
            </a:r>
          </a:p>
          <a:p>
            <a:pPr lvl="1"/>
            <a:r>
              <a:rPr lang="fr-FR" altLang="fr-FR" noProof="0">
                <a:sym typeface="Lucida Grande" charset="0"/>
              </a:rPr>
              <a:t>Second level</a:t>
            </a:r>
          </a:p>
          <a:p>
            <a:pPr lvl="2"/>
            <a:r>
              <a:rPr lang="fr-FR" altLang="fr-FR" noProof="0">
                <a:sym typeface="Lucida Grande" charset="0"/>
              </a:rPr>
              <a:t>Third level</a:t>
            </a:r>
          </a:p>
          <a:p>
            <a:pPr lvl="3"/>
            <a:r>
              <a:rPr lang="fr-FR" altLang="fr-FR" noProof="0">
                <a:sym typeface="Lucida Grande" charset="0"/>
              </a:rPr>
              <a:t>Fourth level</a:t>
            </a:r>
          </a:p>
          <a:p>
            <a:pPr lvl="4"/>
            <a:r>
              <a:rPr lang="fr-FR" altLang="fr-FR" noProof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1pPr>
    <a:lvl2pPr indent="2286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indent="4572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indent="6858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indent="9144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450" y="3419782"/>
            <a:ext cx="11046646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450" y="5761185"/>
            <a:ext cx="11046646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FA3A4-372B-4098-A398-FEB8BACD6C8F}" type="datetime1">
              <a:rPr lang="fr-CA" smtClean="0"/>
              <a:t>2024-09-11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8197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95306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090" y="3892971"/>
            <a:ext cx="5953068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032" y="3073398"/>
            <a:ext cx="595306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035" y="3892971"/>
            <a:ext cx="5953059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D24DD-F99B-40DE-8E0C-43A5FFDF00B1}" type="datetime1">
              <a:rPr lang="fr-CA" smtClean="0"/>
              <a:t>2024-09-11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396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3013" y="5165795"/>
            <a:ext cx="10275192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D610C-3C09-454A-AFCB-697C91C90C0C}" type="datetime1">
              <a:rPr lang="fr-CA" smtClean="0"/>
              <a:t>2024-09-11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02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2747716"/>
            <a:ext cx="12226746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A7ACF-9DB0-4E7E-8AFA-158496871FA2}" type="datetime1">
              <a:rPr lang="fr-CA" smtClean="0"/>
              <a:t>2024-09-11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40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85D04-9710-48F2-A15A-DE18C0FCA0AE}" type="datetime1">
              <a:rPr lang="fr-CA" smtClean="0"/>
              <a:t>2024-09-11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916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89" y="866987"/>
            <a:ext cx="12214706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42265-2F35-4D05-9433-14D7A25DF6EE}" type="datetime1">
              <a:rPr lang="fr-CA" smtClean="0"/>
              <a:t>2024-09-11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8846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0" y="-12700"/>
            <a:ext cx="17340263" cy="9766300"/>
            <a:chOff x="0" y="-8467"/>
            <a:chExt cx="12192000" cy="6866467"/>
          </a:xfrm>
        </p:grpSpPr>
        <p:cxnSp>
          <p:nvCxnSpPr>
            <p:cNvPr id="6" name="Straight Connector 18"/>
            <p:cNvCxnSpPr/>
            <p:nvPr/>
          </p:nvCxnSpPr>
          <p:spPr>
            <a:xfrm>
              <a:off x="9371421" y="462"/>
              <a:ext cx="1218865" cy="685753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808" y="3681478"/>
              <a:ext cx="4763843" cy="317652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1671" y="-8467"/>
              <a:ext cx="3006980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586" y="-8467"/>
              <a:ext cx="258841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764" y="3047513"/>
              <a:ext cx="3259236" cy="381048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87" y="-8467"/>
              <a:ext cx="285406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351" y="-8467"/>
              <a:ext cx="1290300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533" y="-8467"/>
              <a:ext cx="125011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515" y="3589955"/>
              <a:ext cx="1817136" cy="326804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28"/>
            <p:cNvSpPr/>
            <p:nvPr/>
          </p:nvSpPr>
          <p:spPr>
            <a:xfrm rot="10800000">
              <a:off x="0" y="462"/>
              <a:ext cx="842714" cy="566550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963350" y="3419782"/>
            <a:ext cx="12226747" cy="234140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0" name="Subtitle 2"/>
          <p:cNvSpPr>
            <a:spLocks noGrp="1"/>
          </p:cNvSpPr>
          <p:nvPr>
            <p:ph type="subTitle" idx="1"/>
          </p:nvPr>
        </p:nvSpPr>
        <p:spPr>
          <a:xfrm>
            <a:off x="3781895" y="5761185"/>
            <a:ext cx="9408202" cy="2830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4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4101" y="5761185"/>
            <a:ext cx="2817793" cy="2818371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EC7D-980C-4A1B-8DFB-611F22D4874B}" type="datetime1">
              <a:rPr lang="fr-CA" smtClean="0"/>
              <a:t>2024-09-11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D088-EBC2-452A-B31A-F71DEE5A3F5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4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AF09-0E28-497C-BCC6-C7B721174607}" type="datetime1">
              <a:rPr lang="fr-CA" smtClean="0"/>
              <a:t>2024-09-11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E54C-FCFD-4C7D-94E2-7EB06B64DD4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9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en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halalfocus.net/wp-content/uploads/2014/05/question-mark-nothing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935288"/>
            <a:ext cx="15319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349" y="4644572"/>
            <a:ext cx="12226746" cy="3947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4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2495438" y="2935190"/>
            <a:ext cx="10694654" cy="1532045"/>
          </a:xfrm>
          <a:solidFill>
            <a:srgbClr val="0070C0"/>
          </a:solidFill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9D14-0FC1-44D9-8013-B3D6FD7B5BDC}" type="datetime1">
              <a:rPr lang="fr-CA" smtClean="0"/>
              <a:t>2024-09-11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EE6A-F866-4A74-9FEF-985FA99EBCD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2834498"/>
            <a:ext cx="12226747" cy="1073874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3908372"/>
            <a:ext cx="12226746" cy="4683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551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84F1-DB6F-4252-86EA-9F7310A01CAF}" type="datetime1">
              <a:rPr lang="fr-CA" smtClean="0"/>
              <a:t>2024-09-11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FEF9-0544-4D21-91D7-423C8CE9F13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7614" y="8592160"/>
            <a:ext cx="12970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025C41-E193-477D-8C11-EE21A7855D72}" type="datetime1">
              <a:rPr lang="fr-CA" smtClean="0"/>
              <a:t>2024-09-11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349" y="8592160"/>
            <a:ext cx="89568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8206" y="8592160"/>
            <a:ext cx="97189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8572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4006" r:id="rId2"/>
    <p:sldLayoutId id="2147484007" r:id="rId3"/>
    <p:sldLayoutId id="2147484008" r:id="rId4"/>
    <p:sldLayoutId id="2147484009" r:id="rId5"/>
    <p:sldLayoutId id="2147484012" r:id="rId6"/>
    <p:sldLayoutId id="2147484015" r:id="rId7"/>
    <p:sldLayoutId id="2147484013" r:id="rId8"/>
    <p:sldLayoutId id="2147483876" r:id="rId9"/>
    <p:sldLayoutId id="2147483930" r:id="rId10"/>
  </p:sldLayoutIdLst>
  <p:hf hdr="0"/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65.xml"/><Relationship Id="rId7" Type="http://schemas.openxmlformats.org/officeDocument/2006/relationships/hyperlink" Target="https://fr.wikipedia.org/wiki/George_Boole" TargetMode="Externa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3.jpg"/><Relationship Id="rId5" Type="http://schemas.openxmlformats.org/officeDocument/2006/relationships/hyperlink" Target="http://villemin.gerard.free.fr/Wwwgvmm/Numerati/ConHexa.htm" TargetMode="Externa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hyperlink" Target="http://villemin.gerard.free.fr/Wwwgvmm/Numerati/ConOctal.htm" TargetMode="External"/><Relationship Id="rId5" Type="http://schemas.openxmlformats.org/officeDocument/2006/relationships/hyperlink" Target="https://fr.wikipedia.org/wiki/Charles_XII_de_Su%C3%A8de" TargetMode="Externa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14.jpe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hyperlink" Target="https://fr.wikipedia.org/wiki/American_Standard_Code_for_Information_Interchange" TargetMode="Externa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9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20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image" Target="../media/image3.jpe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5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.jpeg"/><Relationship Id="rId5" Type="http://schemas.openxmlformats.org/officeDocument/2006/relationships/tags" Target="../tags/tag22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6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8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0.xml"/><Relationship Id="rId7" Type="http://schemas.openxmlformats.org/officeDocument/2006/relationships/image" Target="../media/image6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/>
          <a:lstStyle/>
          <a:p>
            <a:pPr>
              <a:defRPr/>
            </a:pPr>
            <a:r>
              <a:rPr lang="fr-CA"/>
              <a:t>Systèmes d’exploitation</a:t>
            </a:r>
            <a:br>
              <a:rPr lang="fr-CA" sz="8000"/>
            </a:br>
            <a:r>
              <a:rPr lang="fr-CA"/>
              <a:t>420-W12-SF </a:t>
            </a:r>
            <a:endParaRPr lang="fr-CA" sz="8000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797923" y="5761185"/>
            <a:ext cx="6392174" cy="365211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CA" sz="3600" dirty="0"/>
              <a:t>Cours 04 –</a:t>
            </a:r>
          </a:p>
          <a:p>
            <a:pPr>
              <a:defRPr/>
            </a:pPr>
            <a:r>
              <a:rPr lang="fr-CA" sz="3600" dirty="0"/>
              <a:t>Représentation de nombres dans différentes bases</a:t>
            </a:r>
          </a:p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 3" charset="2"/>
              <a:buNone/>
              <a:defRPr/>
            </a:pPr>
            <a:br>
              <a:rPr lang="fr-CA" sz="3600" dirty="0"/>
            </a:br>
            <a:r>
              <a:rPr lang="fr-CA" sz="3600" dirty="0"/>
              <a:t>Par Jimmy Gilbert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387039-3D4B-403C-8912-A4250F802C1D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18F7B7B8-B308-42C5-AF14-A037E859C08E}" type="datetime1">
              <a:rPr lang="fr-CA" smtClean="0"/>
              <a:t>2024-09-11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00B138-A54F-4349-A559-D1D0581E232F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>
          <a:xfrm>
            <a:off x="927967" y="8587138"/>
            <a:ext cx="8956877" cy="519289"/>
          </a:xfrm>
        </p:spPr>
        <p:txBody>
          <a:bodyPr/>
          <a:lstStyle/>
          <a:p>
            <a:pPr>
              <a:defRPr/>
            </a:pPr>
            <a:r>
              <a:rPr lang="fr-CA" dirty="0"/>
              <a:t>Systèmes d’exploitation - 420-W12-SF 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B5FADF-265F-4B32-AB64-B1539F03510E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0979D088-EBC2-452A-B31A-F71DEE5A3F5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6" name="Picture 2" descr="Résultats de recherche d'images pour « binary meme »">
            <a:extLst>
              <a:ext uri="{FF2B5EF4-FFF2-40B4-BE49-F238E27FC236}">
                <a16:creationId xmlns:a16="http://schemas.microsoft.com/office/drawing/2014/main" id="{52F5252B-B5EB-4427-89F7-B9B11D74B036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58" y="4674026"/>
            <a:ext cx="4404991" cy="440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0 + 0 =</a:t>
            </a:r>
          </a:p>
          <a:p>
            <a:r>
              <a:rPr lang="fr-CA" sz="3200" dirty="0"/>
              <a:t>0 + 1 =</a:t>
            </a:r>
          </a:p>
          <a:p>
            <a:r>
              <a:rPr lang="fr-CA" sz="3200" dirty="0"/>
              <a:t>1 + 0 =</a:t>
            </a:r>
          </a:p>
          <a:p>
            <a:r>
              <a:rPr lang="fr-CA" sz="3200" dirty="0"/>
              <a:t>1 + 1 =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AA136F7-DF2F-457E-837C-BC617C8022D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Opération Binaire - Addition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sz="5400" dirty="0"/>
              <a:t>Représentation de nombres</a:t>
            </a: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1142443-C0EA-4FAD-A051-4F32A02F7B4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454107" y="3220616"/>
            <a:ext cx="5754182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56623" indent="-406394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0 + 0 = 0</a:t>
            </a:r>
          </a:p>
          <a:p>
            <a:r>
              <a:rPr lang="fr-CA" sz="3200" dirty="0"/>
              <a:t>0 + 1 = 1</a:t>
            </a:r>
          </a:p>
          <a:p>
            <a:r>
              <a:rPr lang="fr-CA" sz="3200" dirty="0"/>
              <a:t>1 + 0 = 1</a:t>
            </a:r>
          </a:p>
          <a:p>
            <a:r>
              <a:rPr lang="fr-CA" sz="3200" dirty="0"/>
              <a:t>1 + 1 = 0  …</a:t>
            </a:r>
            <a:r>
              <a:rPr lang="fr-CA" sz="3200" dirty="0" err="1"/>
              <a:t>Ret</a:t>
            </a:r>
            <a:r>
              <a:rPr lang="fr-CA" sz="3200" dirty="0"/>
              <a:t>. 1  = 10</a:t>
            </a:r>
          </a:p>
          <a:p>
            <a:endParaRPr lang="fr-CA" sz="3200" dirty="0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D03AB983-5F3A-48E9-8A1F-4C05576CAC7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501779" y="3647287"/>
            <a:ext cx="2304256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679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0 – 0 = ?</a:t>
            </a:r>
          </a:p>
          <a:p>
            <a:r>
              <a:rPr lang="fr-CA" sz="3200" dirty="0"/>
              <a:t>1 – 0 = ?</a:t>
            </a:r>
          </a:p>
          <a:p>
            <a:r>
              <a:rPr lang="fr-CA" sz="3200" dirty="0"/>
              <a:t>1 – 1 = ?</a:t>
            </a:r>
          </a:p>
          <a:p>
            <a:r>
              <a:rPr lang="fr-CA" sz="3200" dirty="0"/>
              <a:t>0 – 1 =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776D7C-BAEB-4849-8E29-7E94A481B84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Opération Binaire - Soustraction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sz="5400" dirty="0"/>
              <a:t>Représentation de nombres</a:t>
            </a: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1142443-C0EA-4FAD-A051-4F32A02F7B4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454107" y="3220616"/>
            <a:ext cx="5754182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56623" indent="-406394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0 – 0 = 0</a:t>
            </a:r>
          </a:p>
          <a:p>
            <a:r>
              <a:rPr lang="fr-CA" sz="3200" dirty="0"/>
              <a:t>1 – 0 = 1</a:t>
            </a:r>
          </a:p>
          <a:p>
            <a:r>
              <a:rPr lang="fr-CA" sz="3200" dirty="0"/>
              <a:t>1 – 1 = 0</a:t>
            </a:r>
          </a:p>
          <a:p>
            <a:r>
              <a:rPr lang="fr-CA" sz="3200" dirty="0"/>
              <a:t>0 – 1 = 1 …emprunt 1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F257ECEF-3FE7-4EDF-A718-15DDE9638D1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501779" y="3647287"/>
            <a:ext cx="2304256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220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hlinkClick r:id="rId7"/>
              </a:rPr>
              <a:t>Un peu de lecture…</a:t>
            </a:r>
            <a:endParaRPr lang="fr-CA" sz="3200" dirty="0"/>
          </a:p>
          <a:p>
            <a:r>
              <a:rPr lang="fr-CA" sz="3200" dirty="0"/>
              <a:t>ET   	Comme dans: 1 et 0    </a:t>
            </a:r>
            <a:r>
              <a:rPr lang="fr-CA" sz="3200" dirty="0">
                <a:sym typeface="Wingdings" panose="05000000000000000000" pitchFamily="2" charset="2"/>
              </a:rPr>
              <a:t> 0</a:t>
            </a:r>
            <a:endParaRPr lang="fr-CA" sz="3200" dirty="0"/>
          </a:p>
          <a:p>
            <a:r>
              <a:rPr lang="fr-CA" sz="3200" dirty="0"/>
              <a:t>OU 		Comme dans: 1 ou 0   </a:t>
            </a:r>
            <a:r>
              <a:rPr lang="fr-CA" dirty="0">
                <a:sym typeface="Wingdings" panose="05000000000000000000" pitchFamily="2" charset="2"/>
              </a:rPr>
              <a:t> 1</a:t>
            </a:r>
            <a:endParaRPr lang="fr-CA" dirty="0"/>
          </a:p>
          <a:p>
            <a:r>
              <a:rPr lang="fr-CA" sz="3200" dirty="0"/>
              <a:t>NON 	Comme dans:  Non 1   </a:t>
            </a:r>
            <a:r>
              <a:rPr lang="fr-CA" dirty="0">
                <a:sym typeface="Wingdings" panose="05000000000000000000" pitchFamily="2" charset="2"/>
              </a:rPr>
              <a:t> 0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4800" dirty="0"/>
              <a:t>Représentation de nombres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5ABF78-C8F2-4C45-80F8-8A78D6B986A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Boole 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92C83F4-A936-47A3-A4D7-7D1662AA2CA5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Connaissez-vous Boole?</a:t>
            </a:r>
          </a:p>
        </p:txBody>
      </p:sp>
      <p:pic>
        <p:nvPicPr>
          <p:cNvPr id="12290" name="Picture 2" descr="Résultats de recherche d'images pour « Boole »">
            <a:extLst>
              <a:ext uri="{FF2B5EF4-FFF2-40B4-BE49-F238E27FC236}">
                <a16:creationId xmlns:a16="http://schemas.microsoft.com/office/drawing/2014/main" id="{866D5CFB-51A8-4DAB-8D45-04DCC78E4064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35" y="4644572"/>
            <a:ext cx="3271257" cy="483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6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3717925"/>
            <a:ext cx="8191500" cy="4229100"/>
          </a:xfr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9822A1-41B8-4522-A072-08150D4C2832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Portes logiques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sz="5400" dirty="0"/>
              <a:t>Représentation de nombres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6335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Le système de numération à base 16 est un moyen de représenter les nombres avec 16 symboles.</a:t>
            </a:r>
          </a:p>
          <a:p>
            <a:r>
              <a:rPr lang="fr-CA" sz="3200" dirty="0"/>
              <a:t>Selon sa place, le symbole indique une valeur particulière.</a:t>
            </a:r>
          </a:p>
          <a:p>
            <a:r>
              <a:rPr lang="fr-CA" sz="3200" dirty="0">
                <a:hlinkClick r:id="rId5"/>
              </a:rPr>
              <a:t>Sources et plus d’informations</a:t>
            </a:r>
            <a:endParaRPr lang="fr-CA" sz="32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D6F75CD-2B7C-4A11-A05F-E2B523BBAED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Base 16 – Hexadécimal 1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sz="4800" dirty="0"/>
              <a:t>Représentation de nombres</a:t>
            </a:r>
            <a:endParaRPr lang="fr-CA" dirty="0"/>
          </a:p>
        </p:txBody>
      </p:sp>
      <p:pic>
        <p:nvPicPr>
          <p:cNvPr id="6" name="Image 5" descr="Une image contenant texte, capture d’écran, Caractère coloré, conception&#10;&#10;Description générée automatiquement">
            <a:extLst>
              <a:ext uri="{FF2B5EF4-FFF2-40B4-BE49-F238E27FC236}">
                <a16:creationId xmlns:a16="http://schemas.microsoft.com/office/drawing/2014/main" id="{71BF2E99-53C3-5205-CBD7-256E01A824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4"/>
          <a:stretch/>
        </p:blipFill>
        <p:spPr>
          <a:xfrm>
            <a:off x="5046148" y="5812904"/>
            <a:ext cx="7247965" cy="38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19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0 1 2 3 4 5 6 7 8 9 ???</a:t>
            </a:r>
          </a:p>
          <a:p>
            <a:r>
              <a:rPr lang="fr-CA" sz="3200" dirty="0"/>
              <a:t>10 ?</a:t>
            </a:r>
          </a:p>
          <a:p>
            <a:r>
              <a:rPr lang="fr-CA" sz="3200" dirty="0"/>
              <a:t>11 ?</a:t>
            </a:r>
          </a:p>
          <a:p>
            <a:r>
              <a:rPr lang="fr-CA" sz="3200" dirty="0"/>
              <a:t>12 ?</a:t>
            </a:r>
          </a:p>
          <a:p>
            <a:r>
              <a:rPr lang="fr-CA" sz="3200" dirty="0"/>
              <a:t>13 ?</a:t>
            </a:r>
          </a:p>
          <a:p>
            <a:r>
              <a:rPr lang="fr-CA" sz="3200" dirty="0"/>
              <a:t>14 ?</a:t>
            </a:r>
          </a:p>
          <a:p>
            <a:r>
              <a:rPr lang="fr-CA" sz="3200" dirty="0"/>
              <a:t>15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D6F75CD-2B7C-4A11-A05F-E2B523BBAED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Base 16 – Hexadécimal 2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sz="4800" dirty="0"/>
              <a:t>Représentation de nombres</a:t>
            </a: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F343810-CAAF-4CE2-AF2C-D387715578F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734027" y="3072838"/>
            <a:ext cx="5970206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56623" indent="-406394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0 1 2 3 4 5 6 7 8 9 …</a:t>
            </a:r>
          </a:p>
          <a:p>
            <a:r>
              <a:rPr lang="fr-CA" sz="3200" dirty="0"/>
              <a:t>10  = A</a:t>
            </a:r>
          </a:p>
          <a:p>
            <a:r>
              <a:rPr lang="fr-CA" sz="3200" dirty="0"/>
              <a:t>11 =  B</a:t>
            </a:r>
          </a:p>
          <a:p>
            <a:r>
              <a:rPr lang="fr-CA" sz="3200" dirty="0"/>
              <a:t>12  = C</a:t>
            </a:r>
          </a:p>
          <a:p>
            <a:r>
              <a:rPr lang="fr-CA" sz="3200" dirty="0"/>
              <a:t>13  = D</a:t>
            </a:r>
          </a:p>
          <a:p>
            <a:r>
              <a:rPr lang="fr-CA" sz="3200" dirty="0"/>
              <a:t>14  = E</a:t>
            </a:r>
          </a:p>
          <a:p>
            <a:r>
              <a:rPr lang="fr-CA" sz="3200" dirty="0"/>
              <a:t>15  = F</a:t>
            </a:r>
          </a:p>
          <a:p>
            <a:endParaRPr lang="fr-CA" sz="3200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384DE5E1-8C98-4611-BCA0-9F115E215A8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709691" y="3914990"/>
            <a:ext cx="2304256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450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Inventé par le roi </a:t>
            </a:r>
            <a:r>
              <a:rPr lang="fr-CA" sz="3200" dirty="0">
                <a:hlinkClick r:id="rId5" tooltip="Charles XII de Suède"/>
              </a:rPr>
              <a:t>Charles XII de Suède</a:t>
            </a:r>
            <a:r>
              <a:rPr lang="fr-CA" sz="3200" dirty="0"/>
              <a:t>.</a:t>
            </a:r>
          </a:p>
          <a:p>
            <a:r>
              <a:rPr lang="fr-CA" sz="3200" dirty="0"/>
              <a:t>Le système octal est quelquefois utilisé en calcul à la place de l'hexadécimal. </a:t>
            </a:r>
          </a:p>
          <a:p>
            <a:r>
              <a:rPr lang="fr-CA" sz="3200" dirty="0"/>
              <a:t>N’existe pas en C#!</a:t>
            </a:r>
          </a:p>
          <a:p>
            <a:r>
              <a:rPr lang="fr-CA" sz="3200" dirty="0"/>
              <a:t>Double avantage:</a:t>
            </a:r>
          </a:p>
          <a:p>
            <a:pPr lvl="1"/>
            <a:r>
              <a:rPr lang="fr-CA" sz="3200" dirty="0"/>
              <a:t>Pas de symbole supplémentaire pour ses chiffres</a:t>
            </a:r>
          </a:p>
          <a:p>
            <a:pPr lvl="1"/>
            <a:r>
              <a:rPr lang="fr-CA" sz="3200" dirty="0"/>
              <a:t>Est une puissance de deux pour pouvoir grouper les chiffres</a:t>
            </a:r>
          </a:p>
          <a:p>
            <a:r>
              <a:rPr lang="fr-CA" sz="3484" dirty="0">
                <a:hlinkClick r:id="rId6"/>
              </a:rPr>
              <a:t>Sources et plus d’informations</a:t>
            </a:r>
            <a:endParaRPr lang="fr-CA" sz="3484" dirty="0"/>
          </a:p>
          <a:p>
            <a:pPr marL="0" indent="0">
              <a:buNone/>
            </a:pPr>
            <a:endParaRPr lang="fr-CA" sz="32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639B63-F16C-45B1-95B1-9AAF978D1AB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Base 8 – Octal 1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sz="4800" dirty="0"/>
              <a:t>Représentation de nombres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48464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0 1 2 3 4 5 6 7 ?  </a:t>
            </a:r>
          </a:p>
          <a:p>
            <a:r>
              <a:rPr lang="fr-CA" sz="3200" dirty="0"/>
              <a:t>8 ?</a:t>
            </a:r>
          </a:p>
          <a:p>
            <a:r>
              <a:rPr lang="fr-CA" sz="3200" dirty="0"/>
              <a:t>9 ? </a:t>
            </a:r>
          </a:p>
          <a:p>
            <a:r>
              <a:rPr lang="fr-CA" sz="3200" dirty="0"/>
              <a:t>10 ?</a:t>
            </a:r>
          </a:p>
          <a:p>
            <a:r>
              <a:rPr lang="fr-CA" sz="3200" dirty="0"/>
              <a:t>11 ?</a:t>
            </a:r>
          </a:p>
          <a:p>
            <a:r>
              <a:rPr lang="fr-CA" sz="3200" dirty="0"/>
              <a:t>…</a:t>
            </a:r>
          </a:p>
          <a:p>
            <a:pPr marL="0" indent="0">
              <a:buNone/>
            </a:pPr>
            <a:endParaRPr lang="fr-CA" sz="32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639B63-F16C-45B1-95B1-9AAF978D1AB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Base 8 – Octal 2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sz="4800" dirty="0"/>
              <a:t>Représentation de nombres</a:t>
            </a: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418FCF5-D74F-4804-9EEF-B312B1A51F4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445995" y="3072838"/>
            <a:ext cx="3953982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56623" indent="-406394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0 1 2 3 4 5 6 7  ?</a:t>
            </a:r>
          </a:p>
          <a:p>
            <a:r>
              <a:rPr lang="fr-CA" sz="3200" dirty="0"/>
              <a:t>8 = 10</a:t>
            </a:r>
          </a:p>
          <a:p>
            <a:r>
              <a:rPr lang="fr-CA" sz="3200" dirty="0"/>
              <a:t>9 = 11</a:t>
            </a:r>
          </a:p>
          <a:p>
            <a:r>
              <a:rPr lang="fr-CA" sz="3200" dirty="0"/>
              <a:t>10 = 12</a:t>
            </a:r>
          </a:p>
          <a:p>
            <a:r>
              <a:rPr lang="fr-CA" sz="3200" dirty="0"/>
              <a:t>11 = 13</a:t>
            </a:r>
          </a:p>
          <a:p>
            <a:endParaRPr lang="fr-CA" sz="3200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F5EFD8C0-6264-4E04-B21A-BF9373E872B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709691" y="3914990"/>
            <a:ext cx="2304256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26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3200" dirty="0"/>
              <a:t>Caractères ASCII</a:t>
            </a:r>
          </a:p>
          <a:p>
            <a:pPr lvl="1"/>
            <a:r>
              <a:rPr lang="fr-CA" sz="3200" dirty="0">
                <a:hlinkClick r:id="rId6"/>
              </a:rPr>
              <a:t>American Standard Code for </a:t>
            </a:r>
            <a:r>
              <a:rPr lang="en-CA" sz="3200" dirty="0">
                <a:hlinkClick r:id="rId6"/>
              </a:rPr>
              <a:t>Information Interchange</a:t>
            </a:r>
            <a:endParaRPr lang="en-CA" sz="3200" dirty="0"/>
          </a:p>
          <a:p>
            <a:r>
              <a:rPr lang="en-CA" sz="3200" dirty="0"/>
              <a:t>Standard : 7 Bit - </a:t>
            </a:r>
            <a:r>
              <a:rPr lang="en-CA" sz="3200" dirty="0" err="1"/>
              <a:t>Étendu</a:t>
            </a:r>
            <a:r>
              <a:rPr lang="en-CA" sz="3200" dirty="0"/>
              <a:t> : 8 Bit</a:t>
            </a:r>
          </a:p>
          <a:p>
            <a:r>
              <a:rPr lang="en-CA" sz="3200" dirty="0"/>
              <a:t>ALT … </a:t>
            </a:r>
          </a:p>
          <a:p>
            <a:r>
              <a:rPr lang="fr-CA" altLang="zh-CN" sz="3200" dirty="0"/>
              <a:t>(╯°□°</a:t>
            </a:r>
            <a:r>
              <a:rPr lang="zh-CN" altLang="fr-CA" sz="3200" dirty="0"/>
              <a:t>）╯</a:t>
            </a:r>
            <a:r>
              <a:rPr lang="fr-CA" altLang="zh-CN" sz="3200" dirty="0"/>
              <a:t>︵ ┻━┻</a:t>
            </a:r>
          </a:p>
          <a:p>
            <a:r>
              <a:rPr lang="fr-CA" altLang="zh-CN" sz="3200" dirty="0"/>
              <a:t>Codes basés sur le code ASCII</a:t>
            </a:r>
          </a:p>
          <a:p>
            <a:r>
              <a:rPr lang="fr-CA" altLang="zh-CN" sz="3200" dirty="0"/>
              <a:t>Code HTML</a:t>
            </a:r>
          </a:p>
          <a:p>
            <a:r>
              <a:rPr lang="fr-CA" altLang="zh-CN" sz="3200" dirty="0"/>
              <a:t>Code ANSI (American National Standard Institute) utilisé par Windows</a:t>
            </a:r>
            <a:endParaRPr lang="zh-CN" altLang="fr-FR" sz="3200" dirty="0"/>
          </a:p>
          <a:p>
            <a:endParaRPr lang="fr-CA" sz="32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B30533-3C3E-40F7-8008-E9E8E6F43EFC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4000" dirty="0"/>
              <a:t>Représentation interne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Représentation de nombres</a:t>
            </a:r>
            <a:endParaRPr lang="fr-CA" dirty="0"/>
          </a:p>
        </p:txBody>
      </p:sp>
      <p:pic>
        <p:nvPicPr>
          <p:cNvPr id="9218" name="Picture 2" descr="http://i0.kym-cdn.com/entries/icons/original/000/006/306/FlipTable.jpg">
            <a:extLst>
              <a:ext uri="{FF2B5EF4-FFF2-40B4-BE49-F238E27FC236}">
                <a16:creationId xmlns:a16="http://schemas.microsoft.com/office/drawing/2014/main" id="{EEF87039-79EC-4A98-A9ED-7440271686B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11" y="4478124"/>
            <a:ext cx="4816228" cy="270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798867-5AAD-4E33-ABB4-18B3DA5A1262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72D51E-DCB6-40B1-90D2-BBD3BD4B088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Exemple code ASCII standard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sz="5400" dirty="0"/>
              <a:t>Représentation de nombres</a:t>
            </a:r>
            <a:endParaRPr lang="fr-C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7556E40-832B-4F70-A000-CCFE40FDCBF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27274" y="2991084"/>
            <a:ext cx="13480677" cy="656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3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Introduction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5964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25315" y="1348409"/>
            <a:ext cx="11864779" cy="23120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8000" dirty="0"/>
              <a:t>Conversions numériques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9499532" y="8592159"/>
            <a:ext cx="2045100" cy="5192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C775084-2490-4DDB-A18A-075A5610CDE4}" type="datetime1">
              <a:rPr lang="fr-CA" smtClean="0"/>
              <a:pPr>
                <a:spcAft>
                  <a:spcPts val="600"/>
                </a:spcAft>
                <a:defRPr/>
              </a:pPr>
              <a:t>2024-09-11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963348" y="8592159"/>
            <a:ext cx="7862612" cy="5192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r-CA"/>
              <a:t>Algorithmes et structures de données I - 420-V11-SF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52BE19E-6CB0-4375-BCBA-F84A97BE1D8C}" type="slidenum">
              <a:rPr lang="fr-FR" altLang="fr-FR" smtClean="0"/>
              <a:pPr>
                <a:spcAft>
                  <a:spcPts val="600"/>
                </a:spcAft>
                <a:defRPr/>
              </a:pPr>
              <a:t>20</a:t>
            </a:fld>
            <a:endParaRPr lang="fr-FR" altLang="fr-FR"/>
          </a:p>
        </p:txBody>
      </p:sp>
      <p:pic>
        <p:nvPicPr>
          <p:cNvPr id="13314" name="Picture 2" descr="Résultats de recherche d'images pour « convert all the thing »">
            <a:extLst>
              <a:ext uri="{FF2B5EF4-FFF2-40B4-BE49-F238E27FC236}">
                <a16:creationId xmlns:a16="http://schemas.microsoft.com/office/drawing/2014/main" id="{5F7B269A-6C3E-4BB9-BE8D-7A40A1218EEC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39" y="3933907"/>
            <a:ext cx="7104086" cy="438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ésultats de recherche d'images pour « convert age of empire »">
            <a:extLst>
              <a:ext uri="{FF2B5EF4-FFF2-40B4-BE49-F238E27FC236}">
                <a16:creationId xmlns:a16="http://schemas.microsoft.com/office/drawing/2014/main" id="{0AA052A8-F2CD-41BB-8899-A98153E0F0D9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756" y="3671977"/>
            <a:ext cx="5264896" cy="52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…on divise par 2, conserve le reste…</a:t>
            </a:r>
          </a:p>
          <a:p>
            <a:pPr marL="0" indent="0">
              <a:buNone/>
            </a:pPr>
            <a:endParaRPr lang="fr-CA" sz="3200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4DFBF41-4A6A-42A7-BAFC-5FAEBD4AF35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Conversion Décimal à Binaire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Conversions numériques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48C406F-F41E-40E4-9571-37B976EFFE9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63349" y="3724672"/>
            <a:ext cx="1022034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87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63349" y="3072838"/>
            <a:ext cx="14115494" cy="5519322"/>
          </a:xfrm>
        </p:spPr>
        <p:txBody>
          <a:bodyPr>
            <a:normAutofit/>
          </a:bodyPr>
          <a:lstStyle/>
          <a:p>
            <a:r>
              <a:rPr lang="fr-FR" sz="3200" dirty="0"/>
              <a:t>On additionne les puissances de 2 correspondants aux bits de valeur 1</a:t>
            </a:r>
            <a:endParaRPr lang="fr-CA" sz="3200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8829ADAF-3003-40EF-B507-75D85E64137C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Conversion Binaire à Décimal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Conversions numériques</a:t>
            </a:r>
          </a:p>
        </p:txBody>
      </p:sp>
      <p:sp>
        <p:nvSpPr>
          <p:cNvPr id="4" name="Rectangle 15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3350807" y="1932474"/>
            <a:ext cx="11329529" cy="575734"/>
          </a:xfrm>
          <a:prstGeom prst="rect">
            <a:avLst/>
          </a:prstGeom>
        </p:spPr>
        <p:txBody>
          <a:bodyPr vert="horz" lIns="130048" tIns="65024" rIns="130048" bIns="65024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44" dirty="0"/>
          </a:p>
        </p:txBody>
      </p:sp>
      <p:sp>
        <p:nvSpPr>
          <p:cNvPr id="5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10078" y="4551681"/>
            <a:ext cx="2926080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560" b="1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DD7FD3A3-A7D6-4599-AE3F-26EE7782C4A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63349" y="3814096"/>
            <a:ext cx="10227062" cy="574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31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 </a:t>
            </a:r>
            <a:r>
              <a:rPr lang="fr-FR" sz="3200" dirty="0"/>
              <a:t>On divise par 16, conserve les restes successifs…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39B06E63-0491-4F60-AE55-0C62F3938F0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Conversion Décimal à Hexadécimal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Conversions numériques</a:t>
            </a:r>
          </a:p>
        </p:txBody>
      </p:sp>
      <p:sp>
        <p:nvSpPr>
          <p:cNvPr id="4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44739" y="2441946"/>
            <a:ext cx="11054080" cy="652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87672" indent="-487672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fr-FR" sz="256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3FC56FC-BC81-496C-B022-F3751B22EDC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6069" y="4084712"/>
            <a:ext cx="12885576" cy="551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12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63348" y="3072838"/>
            <a:ext cx="15195615" cy="5519322"/>
          </a:xfrm>
        </p:spPr>
        <p:txBody>
          <a:bodyPr>
            <a:normAutofit/>
          </a:bodyPr>
          <a:lstStyle/>
          <a:p>
            <a:r>
              <a:rPr lang="fr-FR" sz="3413" dirty="0">
                <a:latin typeface="Calibri" pitchFamily="34" charset="0"/>
              </a:rPr>
              <a:t>On multiplie les chiffres hexadécimaux par les puissances de 16 correspondantes :</a:t>
            </a:r>
            <a:endParaRPr lang="fr-CA" sz="3413" dirty="0">
              <a:latin typeface="Calibri" pitchFamily="34" charset="0"/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DB15490-DF3F-4731-861D-2CAA909F628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Conversion Hexadécimal à Décimal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Conversions numériques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8DA3707-9BA3-4BFD-8EE4-50892D21F6C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63347" y="3914990"/>
            <a:ext cx="9362967" cy="56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15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…Exercice !!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86BAE5-5350-4628-8B14-11FF0563D29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…suite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Conversions numériques</a:t>
            </a:r>
          </a:p>
        </p:txBody>
      </p:sp>
      <p:pic>
        <p:nvPicPr>
          <p:cNvPr id="7170" name="Picture 2" descr="Résultats de recherche d'images pour « time to train »">
            <a:extLst>
              <a:ext uri="{FF2B5EF4-FFF2-40B4-BE49-F238E27FC236}">
                <a16:creationId xmlns:a16="http://schemas.microsoft.com/office/drawing/2014/main" id="{7954E98D-70AE-474E-A2F3-1F00F899909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51" y="4012704"/>
            <a:ext cx="6023372" cy="52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3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dirty="0">
                <a:sym typeface="Copperplate" charset="0"/>
              </a:rPr>
              <a:t>Conclusion</a:t>
            </a:r>
            <a:endParaRPr lang="fr-CA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6259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Remerciements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altLang="fr-FR" dirty="0">
                <a:sym typeface="Copperplate" charset="0"/>
              </a:rPr>
              <a:t>Conclusion</a:t>
            </a:r>
            <a:endParaRPr lang="fr-CA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DE5C82-6844-452C-89B7-5E767BF779CA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1EA179C-250C-41EE-A4BB-D782CEF7FF45}" type="datetime1">
              <a:rPr lang="fr-CA" smtClean="0"/>
              <a:t>2024-09-11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8B2D18-EB38-48BE-9E23-181730EC5C02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Algorithmes et structures de données I - 420-V11-SF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799781-5272-4558-9BEB-202EDFB9A49E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1B01CF0-6B15-42C5-AD18-8E6407D0CC0B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RÃ©sultats de recherche d'images pour Â«Â tank youÂ Â»">
            <a:extLst>
              <a:ext uri="{FF2B5EF4-FFF2-40B4-BE49-F238E27FC236}">
                <a16:creationId xmlns:a16="http://schemas.microsoft.com/office/drawing/2014/main" id="{435F99E7-20AE-47EF-B056-BFF0C886A518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2" y="2591869"/>
            <a:ext cx="13278644" cy="651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5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IV, V, X, etc.</a:t>
            </a:r>
          </a:p>
          <a:p>
            <a:pPr lvl="1"/>
            <a:r>
              <a:rPr lang="fr-CA" dirty="0"/>
              <a:t>Pourquoi pensez-vous que l’on ne s’en sert plus?</a:t>
            </a:r>
          </a:p>
          <a:p>
            <a:pPr lvl="1"/>
            <a:r>
              <a:rPr lang="fr-CA" dirty="0"/>
              <a:t>Pensez-vous que c’est en base 10?</a:t>
            </a:r>
          </a:p>
          <a:p>
            <a:r>
              <a:rPr lang="fr-CA" dirty="0"/>
              <a:t>De nos jours quand s’en sert-on?</a:t>
            </a:r>
          </a:p>
          <a:p>
            <a:pPr lvl="1"/>
            <a:r>
              <a:rPr lang="fr-CA" dirty="0"/>
              <a:t>Titre de film, titre de jeu, etc.</a:t>
            </a:r>
          </a:p>
          <a:p>
            <a:endParaRPr lang="fr-CA" dirty="0"/>
          </a:p>
          <a:p>
            <a:pPr marL="762000" indent="0" eaLnBrk="1" hangingPunct="1">
              <a:spcBef>
                <a:spcPts val="3000"/>
              </a:spcBef>
              <a:buClrTx/>
              <a:buSzPct val="100000"/>
              <a:buNone/>
            </a:pPr>
            <a:endParaRPr lang="fr-FR" altLang="fr-FR" strike="sngStrike" dirty="0">
              <a:sym typeface="Palatino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FR" altLang="fr-FR" dirty="0">
                <a:sym typeface="Copperplate" charset="0"/>
              </a:rPr>
              <a:t>Introduction</a:t>
            </a:r>
            <a:endParaRPr lang="fr-FR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dirty="0"/>
              <a:t>Mise en contexte 1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C5C3BEA-29B2-41C8-BAC4-E310892D048E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2495438" y="2935190"/>
            <a:ext cx="10694654" cy="1532045"/>
          </a:xfrm>
        </p:spPr>
        <p:txBody>
          <a:bodyPr/>
          <a:lstStyle/>
          <a:p>
            <a:r>
              <a:rPr lang="fr-CA" dirty="0"/>
              <a:t>Quelle est la représentation numérique romaine?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8475A87D-A137-4520-B2A2-EC0C0472DAFA}" type="datetime1">
              <a:rPr lang="fr-CA" smtClean="0"/>
              <a:t>2024-09-11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Algorithmes et structures de données I - 420-V11-SF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098" name="Picture 2" descr="Résultats de recherche d'images pour « Rocky V »">
            <a:extLst>
              <a:ext uri="{FF2B5EF4-FFF2-40B4-BE49-F238E27FC236}">
                <a16:creationId xmlns:a16="http://schemas.microsoft.com/office/drawing/2014/main" id="{538FEB95-F19D-4357-B625-9B76BA04D59C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773" y="4812114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13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Représenter des informations analogiques en numériques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>
                <a:sym typeface="Wingdings" panose="05000000000000000000" pitchFamily="2" charset="2"/>
              </a:rPr>
              <a:t>Représenter des informations de couleurs qui seraient longues à écrire en numérique standard : couleur noire = </a:t>
            </a:r>
            <a:r>
              <a:rPr lang="fr-CA" b="1" dirty="0">
                <a:sym typeface="Wingdings" panose="05000000000000000000" pitchFamily="2" charset="2"/>
              </a:rPr>
              <a:t>000000    </a:t>
            </a:r>
            <a:endParaRPr lang="fr-CA" b="1" dirty="0"/>
          </a:p>
          <a:p>
            <a:endParaRPr lang="fr-CA" dirty="0"/>
          </a:p>
          <a:p>
            <a:endParaRPr lang="fr-CA" dirty="0"/>
          </a:p>
          <a:p>
            <a:pPr marL="762000" indent="0" eaLnBrk="1" hangingPunct="1">
              <a:spcBef>
                <a:spcPts val="3000"/>
              </a:spcBef>
              <a:buClrTx/>
              <a:buSzPct val="100000"/>
              <a:buNone/>
            </a:pPr>
            <a:endParaRPr lang="fr-FR" altLang="fr-FR" strike="sngStrike" dirty="0">
              <a:sym typeface="Palatino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FR" altLang="fr-FR" dirty="0">
                <a:sym typeface="Copperplate" charset="0"/>
              </a:rPr>
              <a:t>Introduction</a:t>
            </a:r>
            <a:endParaRPr lang="fr-FR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dirty="0"/>
              <a:t>Mise en contexte 2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C5C3BEA-29B2-41C8-BAC4-E310892D048E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2495438" y="2935190"/>
            <a:ext cx="10694654" cy="1532045"/>
          </a:xfrm>
        </p:spPr>
        <p:txBody>
          <a:bodyPr/>
          <a:lstStyle/>
          <a:p>
            <a:r>
              <a:rPr lang="fr-CA" dirty="0"/>
              <a:t>Pourquoi en informatique, a-t-on plusieurs représentations numériques?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8475A87D-A137-4520-B2A2-EC0C0472DAFA}" type="datetime1">
              <a:rPr lang="fr-CA" smtClean="0"/>
              <a:t>2024-09-11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Algorithmes et structures de données I - 420-V11-SF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266" name="Picture 2" descr="Résultats de recherche d'images pour « analog to numeric »">
            <a:extLst>
              <a:ext uri="{FF2B5EF4-FFF2-40B4-BE49-F238E27FC236}">
                <a16:creationId xmlns:a16="http://schemas.microsoft.com/office/drawing/2014/main" id="{24E832AF-ADAB-4552-AC22-7D4F11CB6E80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07" y="5142631"/>
            <a:ext cx="4954916" cy="229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ésultats de recherche d'images pour « black »">
            <a:extLst>
              <a:ext uri="{FF2B5EF4-FFF2-40B4-BE49-F238E27FC236}">
                <a16:creationId xmlns:a16="http://schemas.microsoft.com/office/drawing/2014/main" id="{86B64D49-3251-40D3-BB78-5F2902DAA756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738" y="6279827"/>
            <a:ext cx="32289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58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25315" y="1348409"/>
            <a:ext cx="11864779" cy="231206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sz="8000" dirty="0"/>
              <a:t>Représentation de nombres dans différentes bases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9499532" y="8592159"/>
            <a:ext cx="2045100" cy="5192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C775084-2490-4DDB-A18A-075A5610CDE4}" type="datetime1">
              <a:rPr lang="fr-CA" smtClean="0"/>
              <a:pPr>
                <a:spcAft>
                  <a:spcPts val="600"/>
                </a:spcAft>
                <a:defRPr/>
              </a:pPr>
              <a:t>2024-09-11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963348" y="8592159"/>
            <a:ext cx="7862612" cy="5192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r-CA"/>
              <a:t>Algorithmes et structures de données I - 420-V11-SF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52BE19E-6CB0-4375-BCBA-F84A97BE1D8C}" type="slidenum">
              <a:rPr lang="fr-FR" altLang="fr-FR" smtClean="0"/>
              <a:pPr>
                <a:spcAft>
                  <a:spcPts val="600"/>
                </a:spcAft>
                <a:defRPr/>
              </a:pPr>
              <a:t>5</a:t>
            </a:fld>
            <a:endParaRPr lang="fr-FR" altLang="fr-FR"/>
          </a:p>
        </p:txBody>
      </p:sp>
      <p:pic>
        <p:nvPicPr>
          <p:cNvPr id="1026" name="Picture 2" descr="Résultats de recherche d'images pour « binary joke »">
            <a:extLst>
              <a:ext uri="{FF2B5EF4-FFF2-40B4-BE49-F238E27FC236}">
                <a16:creationId xmlns:a16="http://schemas.microsoft.com/office/drawing/2014/main" id="{D1475AFE-A6C9-4248-BB3D-8F10EDBDF9D9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08" y="3940696"/>
            <a:ext cx="5970845" cy="53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98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Base 10 ! Système décimal</a:t>
            </a:r>
            <a:endParaRPr lang="fr-CA" sz="3200" dirty="0"/>
          </a:p>
          <a:p>
            <a:r>
              <a:rPr lang="fr-CA" sz="3200" dirty="0"/>
              <a:t>0 1 2 3 4 5 6 7 8 9</a:t>
            </a:r>
          </a:p>
          <a:p>
            <a:r>
              <a:rPr lang="fr-CA" sz="3200" dirty="0"/>
              <a:t>Chiffres ? Nombres ?</a:t>
            </a:r>
          </a:p>
          <a:p>
            <a:r>
              <a:rPr lang="fr-CA" sz="3200" dirty="0"/>
              <a:t>1 + 1 = ?</a:t>
            </a:r>
          </a:p>
          <a:p>
            <a:r>
              <a:rPr lang="fr-CA" sz="3200" dirty="0"/>
              <a:t>9 + 1 = ?</a:t>
            </a:r>
          </a:p>
          <a:p>
            <a:pPr lvl="1"/>
            <a:r>
              <a:rPr lang="fr-CA" sz="3200" dirty="0"/>
              <a:t>…Décalage</a:t>
            </a:r>
          </a:p>
          <a:p>
            <a:pPr lvl="1"/>
            <a:r>
              <a:rPr lang="fr-CA" sz="3200" dirty="0"/>
              <a:t>…Ajout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5400" dirty="0"/>
              <a:t>Représentation de nombres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EB8CFD-4BEC-4EF9-B0B2-7D008CAE447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Représentation numérique standard</a:t>
            </a:r>
          </a:p>
          <a:p>
            <a:endParaRPr lang="fr-CA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32D1C19-CE11-42D3-A1F3-887EED68C91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Quel est le système numérique de base que l’on utilise tous les jours?</a:t>
            </a:r>
          </a:p>
        </p:txBody>
      </p:sp>
      <p:pic>
        <p:nvPicPr>
          <p:cNvPr id="3076" name="Picture 4" descr="Image associée">
            <a:extLst>
              <a:ext uri="{FF2B5EF4-FFF2-40B4-BE49-F238E27FC236}">
                <a16:creationId xmlns:a16="http://schemas.microsoft.com/office/drawing/2014/main" id="{021DCCB0-09C0-48B4-BD9D-37F31D280052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826" y="4692490"/>
            <a:ext cx="5732044" cy="443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41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sz="3200" dirty="0"/>
              <a:t>Monétaire</a:t>
            </a:r>
          </a:p>
          <a:p>
            <a:pPr lvl="1"/>
            <a:r>
              <a:rPr lang="fr-CA" dirty="0"/>
              <a:t>Arrondissement</a:t>
            </a:r>
          </a:p>
          <a:p>
            <a:r>
              <a:rPr lang="fr-CA" sz="3200" dirty="0"/>
              <a:t>Valeur selon la position…</a:t>
            </a:r>
          </a:p>
          <a:p>
            <a:pPr lvl="1"/>
            <a:r>
              <a:rPr lang="fr-CA" sz="3200" dirty="0"/>
              <a:t>Unité</a:t>
            </a:r>
          </a:p>
          <a:p>
            <a:pPr lvl="1"/>
            <a:r>
              <a:rPr lang="fr-CA" sz="3200" dirty="0"/>
              <a:t>Dizaine</a:t>
            </a:r>
          </a:p>
          <a:p>
            <a:pPr lvl="1"/>
            <a:r>
              <a:rPr lang="fr-CA" dirty="0"/>
              <a:t>…</a:t>
            </a:r>
            <a:endParaRPr lang="fr-CA" sz="3200" dirty="0"/>
          </a:p>
          <a:p>
            <a:r>
              <a:rPr lang="fr-CA" dirty="0"/>
              <a:t>Statistiques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5400" dirty="0"/>
              <a:t>Représentation de nombres</a:t>
            </a:r>
            <a:endParaRPr lang="fr-CA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BA165B8-3C0F-4D14-AB66-18763A64D2D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Base 10 Système décimal</a:t>
            </a:r>
          </a:p>
          <a:p>
            <a:endParaRPr lang="fr-CA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0B90569-D2B5-4572-B1D5-C2A592BFA6C5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sz="2800" dirty="0"/>
              <a:t>Le système décimal sert à quoi ?</a:t>
            </a:r>
          </a:p>
        </p:txBody>
      </p:sp>
      <p:pic>
        <p:nvPicPr>
          <p:cNvPr id="8" name="Picture 2" descr="Image associée">
            <a:extLst>
              <a:ext uri="{FF2B5EF4-FFF2-40B4-BE49-F238E27FC236}">
                <a16:creationId xmlns:a16="http://schemas.microsoft.com/office/drawing/2014/main" id="{F3D87E31-A026-4525-9897-ED3B93DB212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842" y="4467235"/>
            <a:ext cx="695325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3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Qu’est-ce qu’un dispositif binaire ?</a:t>
            </a:r>
          </a:p>
          <a:p>
            <a:r>
              <a:rPr lang="fr-CA" dirty="0"/>
              <a:t>Relation avec l’électronique</a:t>
            </a:r>
          </a:p>
          <a:p>
            <a:pPr lvl="1"/>
            <a:r>
              <a:rPr lang="fr-CA" dirty="0"/>
              <a:t>…Transistors ?</a:t>
            </a:r>
          </a:p>
          <a:p>
            <a:pPr lvl="1"/>
            <a:r>
              <a:rPr lang="fr-CA" dirty="0"/>
              <a:t>…Processeur 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5400" dirty="0"/>
              <a:t>Représentation de nombres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4FE049-E1D8-40C9-893B-6292B0F00D82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Le Binaire 1</a:t>
            </a:r>
          </a:p>
          <a:p>
            <a:endParaRPr lang="fr-CA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185954B-6DDA-4CDC-BBF1-6670DA86477A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Pourquoi le Binaire ?</a:t>
            </a:r>
          </a:p>
        </p:txBody>
      </p:sp>
      <p:sp>
        <p:nvSpPr>
          <p:cNvPr id="6" name="AutoShape 2" descr="Résultats de recherche d'images pour « processeur »">
            <a:extLst>
              <a:ext uri="{FF2B5EF4-FFF2-40B4-BE49-F238E27FC236}">
                <a16:creationId xmlns:a16="http://schemas.microsoft.com/office/drawing/2014/main" id="{98E1D5DD-C5A4-4284-AB8C-C535AF8E86CD}"/>
              </a:ext>
            </a:extLst>
          </p:cNvPr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6148" name="Picture 4" descr="https://sospc.name/wp-content/uploads/2016/07/sospc.name-processeur-r%C3%A9glages.jpg">
            <a:extLst>
              <a:ext uri="{FF2B5EF4-FFF2-40B4-BE49-F238E27FC236}">
                <a16:creationId xmlns:a16="http://schemas.microsoft.com/office/drawing/2014/main" id="{BA73BE2F-31E8-4752-86C6-AC88B9AEAA28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31" y="6028928"/>
            <a:ext cx="6096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8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0 1 … ?</a:t>
            </a:r>
          </a:p>
          <a:p>
            <a:r>
              <a:rPr lang="fr-CA" sz="3200" dirty="0"/>
              <a:t>1 + 1 = ?</a:t>
            </a:r>
          </a:p>
          <a:p>
            <a:pPr lvl="1"/>
            <a:r>
              <a:rPr lang="fr-CA" sz="3200" dirty="0"/>
              <a:t>Décalage</a:t>
            </a:r>
          </a:p>
          <a:p>
            <a:pPr lvl="1"/>
            <a:r>
              <a:rPr lang="fr-CA" sz="3200" dirty="0"/>
              <a:t>Ajout</a:t>
            </a:r>
          </a:p>
          <a:p>
            <a:r>
              <a:rPr lang="fr-CA" sz="3200" dirty="0"/>
              <a:t>Valeur selon la position</a:t>
            </a:r>
          </a:p>
          <a:p>
            <a:pPr lvl="1"/>
            <a:r>
              <a:rPr lang="fr-CA" sz="3200" dirty="0"/>
              <a:t>…2</a:t>
            </a:r>
            <a:r>
              <a:rPr lang="fr-CA" sz="3200" baseline="30000" dirty="0"/>
              <a:t>e</a:t>
            </a:r>
            <a:r>
              <a:rPr lang="fr-CA" sz="3200" dirty="0"/>
              <a:t>4, 2</a:t>
            </a:r>
            <a:r>
              <a:rPr lang="fr-CA" sz="3200" baseline="30000" dirty="0"/>
              <a:t>e</a:t>
            </a:r>
            <a:r>
              <a:rPr lang="fr-CA" sz="3200" dirty="0"/>
              <a:t>3, 2</a:t>
            </a:r>
            <a:r>
              <a:rPr lang="fr-CA" sz="3200" baseline="30000" dirty="0"/>
              <a:t>e</a:t>
            </a:r>
            <a:r>
              <a:rPr lang="fr-CA" sz="3200" dirty="0"/>
              <a:t>2, 2</a:t>
            </a:r>
            <a:r>
              <a:rPr lang="fr-CA" sz="3200" baseline="30000" dirty="0"/>
              <a:t>e</a:t>
            </a:r>
            <a:r>
              <a:rPr lang="fr-CA" sz="3200" dirty="0"/>
              <a:t>1, 2</a:t>
            </a:r>
            <a:r>
              <a:rPr lang="fr-CA" sz="3200" baseline="30000" dirty="0"/>
              <a:t>e</a:t>
            </a:r>
            <a:r>
              <a:rPr lang="fr-CA" sz="3200" dirty="0"/>
              <a:t>0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9D9ED43-A672-4A28-B7C8-E41F9D7C618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Le Binaire 2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sz="5400" dirty="0"/>
              <a:t>Représentation de nombres</a:t>
            </a:r>
            <a:endParaRPr lang="fr-CA" dirty="0"/>
          </a:p>
        </p:txBody>
      </p:sp>
      <p:pic>
        <p:nvPicPr>
          <p:cNvPr id="4" name="Picture 2" descr="Résultats de recherche d'images pour « binary joke »">
            <a:extLst>
              <a:ext uri="{FF2B5EF4-FFF2-40B4-BE49-F238E27FC236}">
                <a16:creationId xmlns:a16="http://schemas.microsoft.com/office/drawing/2014/main" id="{A9E1B2CC-3D73-4062-9829-15F8D1F2684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027" y="3093330"/>
            <a:ext cx="5970845" cy="53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317EF66-5AB9-4142-BED6-C1B8702484E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1259" y="7253063"/>
            <a:ext cx="14477980" cy="18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3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Facette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FFFFFF"/>
      </a:accent3>
      <a:accent4>
        <a:srgbClr val="000000"/>
      </a:accent4>
      <a:accent5>
        <a:srgbClr val="BED2D6"/>
      </a:accent5>
      <a:accent6>
        <a:srgbClr val="8B876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4684</TotalTime>
  <Words>800</Words>
  <Application>Microsoft Office PowerPoint</Application>
  <PresentationFormat>Personnalisé</PresentationFormat>
  <Paragraphs>179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Copperplate</vt:lpstr>
      <vt:lpstr>Lucida Grande</vt:lpstr>
      <vt:lpstr>Palatino</vt:lpstr>
      <vt:lpstr>Trebuchet MS</vt:lpstr>
      <vt:lpstr>Wingdings</vt:lpstr>
      <vt:lpstr>Wingdings 3</vt:lpstr>
      <vt:lpstr>Facette</vt:lpstr>
      <vt:lpstr>Systèmes d’exploitation 420-W12-SF </vt:lpstr>
      <vt:lpstr>Introduction</vt:lpstr>
      <vt:lpstr>Introduction</vt:lpstr>
      <vt:lpstr>Introduction</vt:lpstr>
      <vt:lpstr>Représentation de nombres dans différentes bases</vt:lpstr>
      <vt:lpstr>Représentation de nombres</vt:lpstr>
      <vt:lpstr>Représentation de nombres</vt:lpstr>
      <vt:lpstr>Représentation de nombres</vt:lpstr>
      <vt:lpstr>Représentation de nombres</vt:lpstr>
      <vt:lpstr>Représentation de nombres</vt:lpstr>
      <vt:lpstr>Représentation de nombres</vt:lpstr>
      <vt:lpstr>Représentation de nombres</vt:lpstr>
      <vt:lpstr>Représentation de nombres</vt:lpstr>
      <vt:lpstr>Représentation de nombres</vt:lpstr>
      <vt:lpstr>Représentation de nombres</vt:lpstr>
      <vt:lpstr>Représentation de nombres</vt:lpstr>
      <vt:lpstr>Représentation de nombres</vt:lpstr>
      <vt:lpstr>Représentation de nombres</vt:lpstr>
      <vt:lpstr>Représentation de nombres</vt:lpstr>
      <vt:lpstr>Conversions numériques</vt:lpstr>
      <vt:lpstr>Conversions numériques</vt:lpstr>
      <vt:lpstr>Conversions numériques</vt:lpstr>
      <vt:lpstr>Conversions numériques</vt:lpstr>
      <vt:lpstr>Conversions numériques</vt:lpstr>
      <vt:lpstr>Conversions numériques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Jimmy Gilbert</cp:lastModifiedBy>
  <cp:revision>152</cp:revision>
  <dcterms:modified xsi:type="dcterms:W3CDTF">2024-09-11T17:12:15Z</dcterms:modified>
</cp:coreProperties>
</file>