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95" r:id="rId1"/>
  </p:sldMasterIdLst>
  <p:notesMasterIdLst>
    <p:notesMasterId r:id="rId24"/>
  </p:notesMasterIdLst>
  <p:sldIdLst>
    <p:sldId id="256" r:id="rId2"/>
    <p:sldId id="424" r:id="rId3"/>
    <p:sldId id="469" r:id="rId4"/>
    <p:sldId id="502" r:id="rId5"/>
    <p:sldId id="421" r:id="rId6"/>
    <p:sldId id="450" r:id="rId7"/>
    <p:sldId id="478" r:id="rId8"/>
    <p:sldId id="479" r:id="rId9"/>
    <p:sldId id="480" r:id="rId10"/>
    <p:sldId id="481" r:id="rId11"/>
    <p:sldId id="259" r:id="rId12"/>
    <p:sldId id="499" r:id="rId13"/>
    <p:sldId id="489" r:id="rId14"/>
    <p:sldId id="490" r:id="rId15"/>
    <p:sldId id="491" r:id="rId16"/>
    <p:sldId id="492" r:id="rId17"/>
    <p:sldId id="474" r:id="rId18"/>
    <p:sldId id="503" r:id="rId19"/>
    <p:sldId id="504" r:id="rId20"/>
    <p:sldId id="422" r:id="rId21"/>
    <p:sldId id="447" r:id="rId22"/>
    <p:sldId id="501" r:id="rId23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256"/>
            <p14:sldId id="424"/>
            <p14:sldId id="469"/>
            <p14:sldId id="502"/>
          </p14:sldIdLst>
        </p14:section>
        <p14:section name="Introduction à l’informatique" id="{D1DADDC3-9BE9-4CE9-A20E-01850D541060}">
          <p14:sldIdLst>
            <p14:sldId id="421"/>
            <p14:sldId id="450"/>
            <p14:sldId id="478"/>
            <p14:sldId id="479"/>
            <p14:sldId id="480"/>
            <p14:sldId id="481"/>
            <p14:sldId id="259"/>
            <p14:sldId id="499"/>
          </p14:sldIdLst>
        </p14:section>
        <p14:section name="Systèmes d'exploitation" id="{AC274994-F5FE-4C08-BDDF-CBA86B330A18}">
          <p14:sldIdLst>
            <p14:sldId id="489"/>
            <p14:sldId id="490"/>
            <p14:sldId id="491"/>
            <p14:sldId id="492"/>
            <p14:sldId id="474"/>
            <p14:sldId id="503"/>
            <p14:sldId id="504"/>
          </p14:sldIdLst>
        </p14:section>
        <p14:section name="Conclusion" id="{8C8F94FC-B709-414B-9ACF-4E4B71B8EA19}">
          <p14:sldIdLst>
            <p14:sldId id="422"/>
            <p14:sldId id="447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F6DB16"/>
    <a:srgbClr val="C0DAF6"/>
    <a:srgbClr val="EDD1B5"/>
    <a:srgbClr val="82DA99"/>
    <a:srgbClr val="91EFF9"/>
    <a:srgbClr val="EEC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72284-15AB-4B5B-9539-90D0B305ECB8}" v="70" dt="2023-08-20T17:11:09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1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C3672284-15AB-4B5B-9539-90D0B305ECB8}"/>
    <pc:docChg chg="custSel modSld">
      <pc:chgData name="Jimmy Gilbert" userId="0212c120946023de" providerId="LiveId" clId="{C3672284-15AB-4B5B-9539-90D0B305ECB8}" dt="2023-08-20T17:09:32.212" v="150"/>
      <pc:docMkLst>
        <pc:docMk/>
      </pc:docMkLst>
      <pc:sldChg chg="modSp mod">
        <pc:chgData name="Jimmy Gilbert" userId="0212c120946023de" providerId="LiveId" clId="{C3672284-15AB-4B5B-9539-90D0B305ECB8}" dt="2023-08-20T17:06:35.597" v="119"/>
        <pc:sldMkLst>
          <pc:docMk/>
          <pc:sldMk cId="0" sldId="256"/>
        </pc:sldMkLst>
        <pc:spChg chg="replST">
          <ac:chgData name="Jimmy Gilbert" userId="0212c120946023de" providerId="LiveId" clId="{C3672284-15AB-4B5B-9539-90D0B305ECB8}" dt="2023-08-20T17:06:35.582" v="117"/>
          <ac:spMkLst>
            <pc:docMk/>
            <pc:sldMk cId="0" sldId="256"/>
            <ac:spMk id="2" creationId="{F6387039-3D4B-403C-8912-A4250F802C1D}"/>
          </ac:spMkLst>
        </pc:spChg>
        <pc:spChg chg="replST">
          <ac:chgData name="Jimmy Gilbert" userId="0212c120946023de" providerId="LiveId" clId="{C3672284-15AB-4B5B-9539-90D0B305ECB8}" dt="2023-08-20T17:06:35.595" v="118"/>
          <ac:spMkLst>
            <pc:docMk/>
            <pc:sldMk cId="0" sldId="256"/>
            <ac:spMk id="3" creationId="{6600B138-A54F-4349-A559-D1D0581E232F}"/>
          </ac:spMkLst>
        </pc:spChg>
        <pc:spChg chg="replST">
          <ac:chgData name="Jimmy Gilbert" userId="0212c120946023de" providerId="LiveId" clId="{C3672284-15AB-4B5B-9539-90D0B305ECB8}" dt="2023-08-20T17:06:35.597" v="119"/>
          <ac:spMkLst>
            <pc:docMk/>
            <pc:sldMk cId="0" sldId="256"/>
            <ac:spMk id="4" creationId="{C9B5FADF-265F-4B32-AB64-B1539F03510E}"/>
          </ac:spMkLst>
        </pc:spChg>
        <pc:spChg chg="mod">
          <ac:chgData name="Jimmy Gilbert" userId="0212c120946023de" providerId="LiveId" clId="{C3672284-15AB-4B5B-9539-90D0B305ECB8}" dt="2023-08-10T17:15:16.452" v="3" actId="20577"/>
          <ac:spMkLst>
            <pc:docMk/>
            <pc:sldMk cId="0" sldId="256"/>
            <ac:spMk id="9217" creationId="{00000000-0000-0000-0000-000000000000}"/>
          </ac:spMkLst>
        </pc:spChg>
      </pc:sldChg>
      <pc:sldChg chg="modSp modAnim">
        <pc:chgData name="Jimmy Gilbert" userId="0212c120946023de" providerId="LiveId" clId="{C3672284-15AB-4B5B-9539-90D0B305ECB8}" dt="2023-08-10T17:20:04.553" v="39" actId="20577"/>
        <pc:sldMkLst>
          <pc:docMk/>
          <pc:sldMk cId="0" sldId="259"/>
        </pc:sldMkLst>
        <pc:spChg chg="mod">
          <ac:chgData name="Jimmy Gilbert" userId="0212c120946023de" providerId="LiveId" clId="{C3672284-15AB-4B5B-9539-90D0B305ECB8}" dt="2023-08-10T17:20:04.553" v="39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Jimmy Gilbert" userId="0212c120946023de" providerId="LiveId" clId="{C3672284-15AB-4B5B-9539-90D0B305ECB8}" dt="2023-08-20T17:06:35.624" v="120"/>
        <pc:sldMkLst>
          <pc:docMk/>
          <pc:sldMk cId="2344287550" sldId="421"/>
        </pc:sldMkLst>
        <pc:picChg chg="replST">
          <ac:chgData name="Jimmy Gilbert" userId="0212c120946023de" providerId="LiveId" clId="{C3672284-15AB-4B5B-9539-90D0B305ECB8}" dt="2023-08-20T17:06:35.624" v="120"/>
          <ac:picMkLst>
            <pc:docMk/>
            <pc:sldMk cId="2344287550" sldId="421"/>
            <ac:picMk id="1026" creationId="{3AFD4EF6-FA46-4EED-ACC9-7B17229BA241}"/>
          </ac:picMkLst>
        </pc:picChg>
      </pc:sldChg>
      <pc:sldChg chg="modSp mod">
        <pc:chgData name="Jimmy Gilbert" userId="0212c120946023de" providerId="LiveId" clId="{C3672284-15AB-4B5B-9539-90D0B305ECB8}" dt="2023-08-10T17:16:23.585" v="24" actId="20577"/>
        <pc:sldMkLst>
          <pc:docMk/>
          <pc:sldMk cId="3917398234" sldId="450"/>
        </pc:sldMkLst>
        <pc:spChg chg="mod">
          <ac:chgData name="Jimmy Gilbert" userId="0212c120946023de" providerId="LiveId" clId="{C3672284-15AB-4B5B-9539-90D0B305ECB8}" dt="2023-08-10T17:16:23.585" v="24" actId="20577"/>
          <ac:spMkLst>
            <pc:docMk/>
            <pc:sldMk cId="3917398234" sldId="450"/>
            <ac:spMk id="3" creationId="{00000000-0000-0000-0000-000000000000}"/>
          </ac:spMkLst>
        </pc:spChg>
        <pc:picChg chg="mod">
          <ac:chgData name="Jimmy Gilbert" userId="0212c120946023de" providerId="LiveId" clId="{C3672284-15AB-4B5B-9539-90D0B305ECB8}" dt="2023-08-10T17:16:08.822" v="17" actId="1076"/>
          <ac:picMkLst>
            <pc:docMk/>
            <pc:sldMk cId="3917398234" sldId="450"/>
            <ac:picMk id="1026" creationId="{F18A0ED4-153A-471D-B503-FB772CFB82E7}"/>
          </ac:picMkLst>
        </pc:picChg>
      </pc:sldChg>
      <pc:sldChg chg="modSp modAnim">
        <pc:chgData name="Jimmy Gilbert" userId="0212c120946023de" providerId="LiveId" clId="{C3672284-15AB-4B5B-9539-90D0B305ECB8}" dt="2023-08-20T17:09:32.212" v="150"/>
        <pc:sldMkLst>
          <pc:docMk/>
          <pc:sldMk cId="2457465782" sldId="469"/>
        </pc:sldMkLst>
        <pc:spChg chg="mod">
          <ac:chgData name="Jimmy Gilbert" userId="0212c120946023de" providerId="LiveId" clId="{C3672284-15AB-4B5B-9539-90D0B305ECB8}" dt="2023-08-20T17:09:32.212" v="150"/>
          <ac:spMkLst>
            <pc:docMk/>
            <pc:sldMk cId="2457465782" sldId="469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C3672284-15AB-4B5B-9539-90D0B305ECB8}" dt="2023-08-20T17:07:46.589" v="146"/>
        <pc:sldMkLst>
          <pc:docMk/>
          <pc:sldMk cId="3436736571" sldId="474"/>
        </pc:sldMkLst>
        <pc:spChg chg="replST">
          <ac:chgData name="Jimmy Gilbert" userId="0212c120946023de" providerId="LiveId" clId="{C3672284-15AB-4B5B-9539-90D0B305ECB8}" dt="2023-08-20T17:06:35.743" v="132"/>
          <ac:spMkLst>
            <pc:docMk/>
            <pc:sldMk cId="3436736571" sldId="474"/>
            <ac:spMk id="3" creationId="{44ECACC3-5343-4876-91A5-ED077910092F}"/>
          </ac:spMkLst>
        </pc:spChg>
        <pc:spChg chg="mod">
          <ac:chgData name="Jimmy Gilbert" userId="0212c120946023de" providerId="LiveId" clId="{C3672284-15AB-4B5B-9539-90D0B305ECB8}" dt="2023-08-20T17:07:46.589" v="146"/>
          <ac:spMkLst>
            <pc:docMk/>
            <pc:sldMk cId="3436736571" sldId="474"/>
            <ac:spMk id="5" creationId="{F2056001-94E1-44CE-8487-096325799C9F}"/>
          </ac:spMkLst>
        </pc:spChg>
      </pc:sldChg>
      <pc:sldChg chg="addSp delSp modSp mod delAnim">
        <pc:chgData name="Jimmy Gilbert" userId="0212c120946023de" providerId="LiveId" clId="{C3672284-15AB-4B5B-9539-90D0B305ECB8}" dt="2023-08-20T17:06:35.644" v="121"/>
        <pc:sldMkLst>
          <pc:docMk/>
          <pc:sldMk cId="2515312766" sldId="478"/>
        </pc:sldMkLst>
        <pc:spChg chg="mod">
          <ac:chgData name="Jimmy Gilbert" userId="0212c120946023de" providerId="LiveId" clId="{C3672284-15AB-4B5B-9539-90D0B305ECB8}" dt="2023-08-10T17:18:11.599" v="35" actId="3626"/>
          <ac:spMkLst>
            <pc:docMk/>
            <pc:sldMk cId="2515312766" sldId="478"/>
            <ac:spMk id="3" creationId="{00000000-0000-0000-0000-000000000000}"/>
          </ac:spMkLst>
        </pc:spChg>
        <pc:picChg chg="add del mod">
          <ac:chgData name="Jimmy Gilbert" userId="0212c120946023de" providerId="LiveId" clId="{C3672284-15AB-4B5B-9539-90D0B305ECB8}" dt="2023-08-13T14:38:45.828" v="106" actId="478"/>
          <ac:picMkLst>
            <pc:docMk/>
            <pc:sldMk cId="2515312766" sldId="478"/>
            <ac:picMk id="5" creationId="{91A7A3E0-D4C2-4AAD-5948-BA2D8997D92D}"/>
          </ac:picMkLst>
        </pc:picChg>
        <pc:picChg chg="del">
          <ac:chgData name="Jimmy Gilbert" userId="0212c120946023de" providerId="LiveId" clId="{C3672284-15AB-4B5B-9539-90D0B305ECB8}" dt="2023-08-10T17:17:26.912" v="27" actId="478"/>
          <ac:picMkLst>
            <pc:docMk/>
            <pc:sldMk cId="2515312766" sldId="478"/>
            <ac:picMk id="12" creationId="{05D4F966-5213-47E1-A9F1-A4C1E9216AFB}"/>
          </ac:picMkLst>
        </pc:picChg>
        <pc:picChg chg="add mod replST">
          <ac:chgData name="Jimmy Gilbert" userId="0212c120946023de" providerId="LiveId" clId="{C3672284-15AB-4B5B-9539-90D0B305ECB8}" dt="2023-08-20T17:06:35.644" v="121"/>
          <ac:picMkLst>
            <pc:docMk/>
            <pc:sldMk cId="2515312766" sldId="478"/>
            <ac:picMk id="1026" creationId="{0769675D-12F9-593E-21F0-E14B213A4CAD}"/>
          </ac:picMkLst>
        </pc:picChg>
        <pc:picChg chg="mod">
          <ac:chgData name="Jimmy Gilbert" userId="0212c120946023de" providerId="LiveId" clId="{C3672284-15AB-4B5B-9539-90D0B305ECB8}" dt="2023-08-10T17:19:05.583" v="36" actId="1076"/>
          <ac:picMkLst>
            <pc:docMk/>
            <pc:sldMk cId="2515312766" sldId="478"/>
            <ac:picMk id="2052" creationId="{0719E3E2-8A79-420E-AE69-3C22044CB13D}"/>
          </ac:picMkLst>
        </pc:picChg>
      </pc:sldChg>
      <pc:sldChg chg="modSp">
        <pc:chgData name="Jimmy Gilbert" userId="0212c120946023de" providerId="LiveId" clId="{C3672284-15AB-4B5B-9539-90D0B305ECB8}" dt="2023-08-10T17:19:11.515" v="37" actId="1076"/>
        <pc:sldMkLst>
          <pc:docMk/>
          <pc:sldMk cId="3582791002" sldId="480"/>
        </pc:sldMkLst>
        <pc:picChg chg="mod">
          <ac:chgData name="Jimmy Gilbert" userId="0212c120946023de" providerId="LiveId" clId="{C3672284-15AB-4B5B-9539-90D0B305ECB8}" dt="2023-08-10T17:19:11.515" v="37" actId="1076"/>
          <ac:picMkLst>
            <pc:docMk/>
            <pc:sldMk cId="3582791002" sldId="480"/>
            <ac:picMk id="4100" creationId="{6FA686B8-D1EA-417E-AB99-C10F38503816}"/>
          </ac:picMkLst>
        </pc:picChg>
      </pc:sldChg>
      <pc:sldChg chg="modSp mod">
        <pc:chgData name="Jimmy Gilbert" userId="0212c120946023de" providerId="LiveId" clId="{C3672284-15AB-4B5B-9539-90D0B305ECB8}" dt="2023-08-20T17:06:35.696" v="122"/>
        <pc:sldMkLst>
          <pc:docMk/>
          <pc:sldMk cId="3455002744" sldId="489"/>
        </pc:sldMkLst>
        <pc:picChg chg="replST">
          <ac:chgData name="Jimmy Gilbert" userId="0212c120946023de" providerId="LiveId" clId="{C3672284-15AB-4B5B-9539-90D0B305ECB8}" dt="2023-08-20T17:06:35.696" v="122"/>
          <ac:picMkLst>
            <pc:docMk/>
            <pc:sldMk cId="3455002744" sldId="489"/>
            <ac:picMk id="16386" creationId="{BF2D2CCD-2910-45EA-822A-9D0022010CA0}"/>
          </ac:picMkLst>
        </pc:picChg>
      </pc:sldChg>
      <pc:sldChg chg="modSp mod">
        <pc:chgData name="Jimmy Gilbert" userId="0212c120946023de" providerId="LiveId" clId="{C3672284-15AB-4B5B-9539-90D0B305ECB8}" dt="2023-08-20T17:06:35.706" v="123"/>
        <pc:sldMkLst>
          <pc:docMk/>
          <pc:sldMk cId="2176879020" sldId="490"/>
        </pc:sldMkLst>
        <pc:spChg chg="replST">
          <ac:chgData name="Jimmy Gilbert" userId="0212c120946023de" providerId="LiveId" clId="{C3672284-15AB-4B5B-9539-90D0B305ECB8}" dt="2023-08-20T17:06:35.706" v="123"/>
          <ac:spMkLst>
            <pc:docMk/>
            <pc:sldMk cId="2176879020" sldId="490"/>
            <ac:spMk id="6" creationId="{F7A28ED7-B589-4B33-AA76-724508E72D40}"/>
          </ac:spMkLst>
        </pc:spChg>
      </pc:sldChg>
      <pc:sldChg chg="addSp modSp mod modAnim">
        <pc:chgData name="Jimmy Gilbert" userId="0212c120946023de" providerId="LiveId" clId="{C3672284-15AB-4B5B-9539-90D0B305ECB8}" dt="2023-08-20T17:06:35.726" v="130"/>
        <pc:sldMkLst>
          <pc:docMk/>
          <pc:sldMk cId="3081117505" sldId="491"/>
        </pc:sldMkLst>
        <pc:spChg chg="replST">
          <ac:chgData name="Jimmy Gilbert" userId="0212c120946023de" providerId="LiveId" clId="{C3672284-15AB-4B5B-9539-90D0B305ECB8}" dt="2023-08-20T17:06:35.715" v="124"/>
          <ac:spMkLst>
            <pc:docMk/>
            <pc:sldMk cId="3081117505" sldId="491"/>
            <ac:spMk id="3" creationId="{3AD1B4A3-7F5F-4363-894D-EFF88BAC2BA3}"/>
          </ac:spMkLst>
        </pc:spChg>
        <pc:spChg chg="add mod replST">
          <ac:chgData name="Jimmy Gilbert" userId="0212c120946023de" providerId="LiveId" clId="{C3672284-15AB-4B5B-9539-90D0B305ECB8}" dt="2023-08-20T17:06:35.717" v="125"/>
          <ac:spMkLst>
            <pc:docMk/>
            <pc:sldMk cId="3081117505" sldId="491"/>
            <ac:spMk id="5" creationId="{4B98C5FC-632A-5C41-AE69-B1FAB8C4FFBD}"/>
          </ac:spMkLst>
        </pc:spChg>
        <pc:spChg chg="add mod replST">
          <ac:chgData name="Jimmy Gilbert" userId="0212c120946023de" providerId="LiveId" clId="{C3672284-15AB-4B5B-9539-90D0B305ECB8}" dt="2023-08-20T17:06:35.719" v="126"/>
          <ac:spMkLst>
            <pc:docMk/>
            <pc:sldMk cId="3081117505" sldId="491"/>
            <ac:spMk id="9" creationId="{32FC9F4C-7A9B-6935-E37D-B4E3128DDD3C}"/>
          </ac:spMkLst>
        </pc:spChg>
        <pc:spChg chg="add mod replST">
          <ac:chgData name="Jimmy Gilbert" userId="0212c120946023de" providerId="LiveId" clId="{C3672284-15AB-4B5B-9539-90D0B305ECB8}" dt="2023-08-20T17:06:35.724" v="129"/>
          <ac:spMkLst>
            <pc:docMk/>
            <pc:sldMk cId="3081117505" sldId="491"/>
            <ac:spMk id="15" creationId="{9E5D1FE0-2C6C-F0AB-7BA2-1A417C338048}"/>
          </ac:spMkLst>
        </pc:spChg>
        <pc:spChg chg="add mod replST">
          <ac:chgData name="Jimmy Gilbert" userId="0212c120946023de" providerId="LiveId" clId="{C3672284-15AB-4B5B-9539-90D0B305ECB8}" dt="2023-08-20T17:06:35.726" v="130"/>
          <ac:spMkLst>
            <pc:docMk/>
            <pc:sldMk cId="3081117505" sldId="491"/>
            <ac:spMk id="16" creationId="{7CF4EDF2-AD92-684B-AFA3-53ED39B226AC}"/>
          </ac:spMkLst>
        </pc:spChg>
        <pc:cxnChg chg="add mod replST">
          <ac:chgData name="Jimmy Gilbert" userId="0212c120946023de" providerId="LiveId" clId="{C3672284-15AB-4B5B-9539-90D0B305ECB8}" dt="2023-08-20T17:06:35.721" v="127"/>
          <ac:cxnSpMkLst>
            <pc:docMk/>
            <pc:sldMk cId="3081117505" sldId="491"/>
            <ac:cxnSpMk id="12" creationId="{0B5CD30C-1183-002A-2FB2-1F2F5A92EC52}"/>
          </ac:cxnSpMkLst>
        </pc:cxnChg>
        <pc:cxnChg chg="add mod replST">
          <ac:chgData name="Jimmy Gilbert" userId="0212c120946023de" providerId="LiveId" clId="{C3672284-15AB-4B5B-9539-90D0B305ECB8}" dt="2023-08-20T17:06:35.722" v="128"/>
          <ac:cxnSpMkLst>
            <pc:docMk/>
            <pc:sldMk cId="3081117505" sldId="491"/>
            <ac:cxnSpMk id="13" creationId="{7856B345-FE19-64D1-F36D-2CC0626BDA91}"/>
          </ac:cxnSpMkLst>
        </pc:cxnChg>
      </pc:sldChg>
      <pc:sldChg chg="modSp mod modAnim">
        <pc:chgData name="Jimmy Gilbert" userId="0212c120946023de" providerId="LiveId" clId="{C3672284-15AB-4B5B-9539-90D0B305ECB8}" dt="2023-08-20T17:06:35.735" v="131"/>
        <pc:sldMkLst>
          <pc:docMk/>
          <pc:sldMk cId="2777034952" sldId="492"/>
        </pc:sldMkLst>
        <pc:spChg chg="replST">
          <ac:chgData name="Jimmy Gilbert" userId="0212c120946023de" providerId="LiveId" clId="{C3672284-15AB-4B5B-9539-90D0B305ECB8}" dt="2023-08-20T17:06:35.735" v="131"/>
          <ac:spMkLst>
            <pc:docMk/>
            <pc:sldMk cId="2777034952" sldId="492"/>
            <ac:spMk id="4" creationId="{5EE7ABD9-BFB3-4498-A0A3-A43730851920}"/>
          </ac:spMkLst>
        </pc:spChg>
        <pc:spChg chg="mod">
          <ac:chgData name="Jimmy Gilbert" userId="0212c120946023de" providerId="LiveId" clId="{C3672284-15AB-4B5B-9539-90D0B305ECB8}" dt="2023-08-10T17:26:50.102" v="97" actId="27636"/>
          <ac:spMkLst>
            <pc:docMk/>
            <pc:sldMk cId="2777034952" sldId="492"/>
            <ac:spMk id="5" creationId="{F2056001-94E1-44CE-8487-096325799C9F}"/>
          </ac:spMkLst>
        </pc:spChg>
      </pc:sldChg>
      <pc:sldChg chg="modSp mod modAnim">
        <pc:chgData name="Jimmy Gilbert" userId="0212c120946023de" providerId="LiveId" clId="{C3672284-15AB-4B5B-9539-90D0B305ECB8}" dt="2023-08-10T17:27:32.709" v="104" actId="27636"/>
        <pc:sldMkLst>
          <pc:docMk/>
          <pc:sldMk cId="1759402972" sldId="498"/>
        </pc:sldMkLst>
        <pc:spChg chg="mod">
          <ac:chgData name="Jimmy Gilbert" userId="0212c120946023de" providerId="LiveId" clId="{C3672284-15AB-4B5B-9539-90D0B305ECB8}" dt="2023-08-10T17:27:32.709" v="104" actId="27636"/>
          <ac:spMkLst>
            <pc:docMk/>
            <pc:sldMk cId="1759402972" sldId="498"/>
            <ac:spMk id="8" creationId="{3B945DFE-6556-4E06-B31E-663554FBEBBF}"/>
          </ac:spMkLst>
        </pc:spChg>
      </pc:sldChg>
      <pc:sldChg chg="modSp modAnim">
        <pc:chgData name="Jimmy Gilbert" userId="0212c120946023de" providerId="LiveId" clId="{C3672284-15AB-4B5B-9539-90D0B305ECB8}" dt="2023-08-20T17:07:18.623" v="142"/>
        <pc:sldMkLst>
          <pc:docMk/>
          <pc:sldMk cId="3791773902" sldId="499"/>
        </pc:sldMkLst>
        <pc:spChg chg="mod">
          <ac:chgData name="Jimmy Gilbert" userId="0212c120946023de" providerId="LiveId" clId="{C3672284-15AB-4B5B-9539-90D0B305ECB8}" dt="2023-08-20T17:07:18.623" v="142"/>
          <ac:spMkLst>
            <pc:docMk/>
            <pc:sldMk cId="3791773902" sldId="499"/>
            <ac:spMk id="4" creationId="{00000000-0000-0000-0000-000000000000}"/>
          </ac:spMkLst>
        </pc:spChg>
      </pc:sldChg>
      <pc:sldChg chg="addSp delSp modSp mod modAnim">
        <pc:chgData name="Jimmy Gilbert" userId="0212c120946023de" providerId="LiveId" clId="{C3672284-15AB-4B5B-9539-90D0B305ECB8}" dt="2023-08-20T17:06:35.771" v="138"/>
        <pc:sldMkLst>
          <pc:docMk/>
          <pc:sldMk cId="1577399660" sldId="501"/>
        </pc:sldMkLst>
        <pc:spChg chg="replST">
          <ac:chgData name="Jimmy Gilbert" userId="0212c120946023de" providerId="LiveId" clId="{C3672284-15AB-4B5B-9539-90D0B305ECB8}" dt="2023-08-20T17:06:35.765" v="134"/>
          <ac:spMkLst>
            <pc:docMk/>
            <pc:sldMk cId="1577399660" sldId="501"/>
            <ac:spMk id="2" creationId="{00000000-0000-0000-0000-000000000000}"/>
          </ac:spMkLst>
        </pc:spChg>
        <pc:spChg chg="replST">
          <ac:chgData name="Jimmy Gilbert" userId="0212c120946023de" providerId="LiveId" clId="{C3672284-15AB-4B5B-9539-90D0B305ECB8}" dt="2023-08-20T17:06:35.763" v="133"/>
          <ac:spMkLst>
            <pc:docMk/>
            <pc:sldMk cId="1577399660" sldId="501"/>
            <ac:spMk id="3" creationId="{00000000-0000-0000-0000-000000000000}"/>
          </ac:spMkLst>
        </pc:spChg>
        <pc:spChg chg="replST">
          <ac:chgData name="Jimmy Gilbert" userId="0212c120946023de" providerId="LiveId" clId="{C3672284-15AB-4B5B-9539-90D0B305ECB8}" dt="2023-08-20T17:06:35.766" v="135"/>
          <ac:spMkLst>
            <pc:docMk/>
            <pc:sldMk cId="1577399660" sldId="501"/>
            <ac:spMk id="5" creationId="{D6DE5C82-6844-452C-89B7-5E767BF779CA}"/>
          </ac:spMkLst>
        </pc:spChg>
        <pc:spChg chg="replST">
          <ac:chgData name="Jimmy Gilbert" userId="0212c120946023de" providerId="LiveId" clId="{C3672284-15AB-4B5B-9539-90D0B305ECB8}" dt="2023-08-20T17:06:35.768" v="136"/>
          <ac:spMkLst>
            <pc:docMk/>
            <pc:sldMk cId="1577399660" sldId="501"/>
            <ac:spMk id="6" creationId="{F18B2D18-EB38-48BE-9E23-181730EC5C02}"/>
          </ac:spMkLst>
        </pc:spChg>
        <pc:spChg chg="replST">
          <ac:chgData name="Jimmy Gilbert" userId="0212c120946023de" providerId="LiveId" clId="{C3672284-15AB-4B5B-9539-90D0B305ECB8}" dt="2023-08-20T17:06:35.770" v="137"/>
          <ac:spMkLst>
            <pc:docMk/>
            <pc:sldMk cId="1577399660" sldId="501"/>
            <ac:spMk id="7" creationId="{3C799781-5272-4558-9BEB-202EDFB9A49E}"/>
          </ac:spMkLst>
        </pc:spChg>
        <pc:picChg chg="del">
          <ac:chgData name="Jimmy Gilbert" userId="0212c120946023de" providerId="LiveId" clId="{C3672284-15AB-4B5B-9539-90D0B305ECB8}" dt="2023-08-13T14:50:24.456" v="111" actId="478"/>
          <ac:picMkLst>
            <pc:docMk/>
            <pc:sldMk cId="1577399660" sldId="501"/>
            <ac:picMk id="10" creationId="{9829241C-1347-4C45-9D59-2577DD6C5267}"/>
          </ac:picMkLst>
        </pc:picChg>
        <pc:picChg chg="add mod replST">
          <ac:chgData name="Jimmy Gilbert" userId="0212c120946023de" providerId="LiveId" clId="{C3672284-15AB-4B5B-9539-90D0B305ECB8}" dt="2023-08-20T17:06:35.771" v="138"/>
          <ac:picMkLst>
            <pc:docMk/>
            <pc:sldMk cId="1577399660" sldId="501"/>
            <ac:picMk id="2050" creationId="{2791F2A6-1E7B-DB4D-DB94-9D2EDA19D081}"/>
          </ac:picMkLst>
        </pc:picChg>
      </pc:sldChg>
    </pc:docChg>
  </pc:docChgLst>
  <pc:docChgLst>
    <pc:chgData name="Jimmy Gilbert" userId="0212c120946023de" providerId="LiveId" clId="{265DCE29-A47C-4368-97B6-439440CF70BB}"/>
    <pc:docChg chg="delSld modSld delSection modSection">
      <pc:chgData name="Jimmy Gilbert" userId="0212c120946023de" providerId="LiveId" clId="{265DCE29-A47C-4368-97B6-439440CF70BB}" dt="2022-08-07T15:01:45.955" v="6" actId="20577"/>
      <pc:docMkLst>
        <pc:docMk/>
      </pc:docMkLst>
      <pc:sldChg chg="modSp mod">
        <pc:chgData name="Jimmy Gilbert" userId="0212c120946023de" providerId="LiveId" clId="{265DCE29-A47C-4368-97B6-439440CF70BB}" dt="2022-08-07T14:58:46.857" v="3" actId="20577"/>
        <pc:sldMkLst>
          <pc:docMk/>
          <pc:sldMk cId="0" sldId="256"/>
        </pc:sldMkLst>
        <pc:spChg chg="mod">
          <ac:chgData name="Jimmy Gilbert" userId="0212c120946023de" providerId="LiveId" clId="{265DCE29-A47C-4368-97B6-439440CF70BB}" dt="2022-08-07T14:58:46.857" v="3" actId="20577"/>
          <ac:spMkLst>
            <pc:docMk/>
            <pc:sldMk cId="0" sldId="256"/>
            <ac:spMk id="9217" creationId="{00000000-0000-0000-0000-000000000000}"/>
          </ac:spMkLst>
        </pc:spChg>
      </pc:sldChg>
      <pc:sldChg chg="modSp modAnim">
        <pc:chgData name="Jimmy Gilbert" userId="0212c120946023de" providerId="LiveId" clId="{265DCE29-A47C-4368-97B6-439440CF70BB}" dt="2022-08-07T15:01:45.955" v="6" actId="20577"/>
        <pc:sldMkLst>
          <pc:docMk/>
          <pc:sldMk cId="1121607470" sldId="447"/>
        </pc:sldMkLst>
        <pc:spChg chg="mod">
          <ac:chgData name="Jimmy Gilbert" userId="0212c120946023de" providerId="LiveId" clId="{265DCE29-A47C-4368-97B6-439440CF70BB}" dt="2022-08-07T15:01:45.955" v="6" actId="20577"/>
          <ac:spMkLst>
            <pc:docMk/>
            <pc:sldMk cId="1121607470" sldId="447"/>
            <ac:spMk id="8" creationId="{3B945DFE-6556-4E06-B31E-663554FBEBBF}"/>
          </ac:spMkLst>
        </pc:spChg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2335412444" sldId="482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692287497" sldId="483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1672732147" sldId="484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2180082305" sldId="485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1226871644" sldId="486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3834709133" sldId="487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3499896593" sldId="488"/>
        </pc:sldMkLst>
      </pc:sldChg>
      <pc:sldChg chg="del">
        <pc:chgData name="Jimmy Gilbert" userId="0212c120946023de" providerId="LiveId" clId="{265DCE29-A47C-4368-97B6-439440CF70BB}" dt="2022-08-07T15:01:27.774" v="4" actId="2696"/>
        <pc:sldMkLst>
          <pc:docMk/>
          <pc:sldMk cId="817790272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FA3A4-372B-4098-A398-FEB8BACD6C8F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9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2834498"/>
            <a:ext cx="12226747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3908372"/>
            <a:ext cx="12226746" cy="468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84F1-DB6F-4252-86EA-9F7310A01CAF}" type="datetime1">
              <a:rPr lang="fr-CA" smtClean="0"/>
              <a:t>2025-08-18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24DD-F99B-40DE-8E0C-43A5FFDF00B1}" type="datetime1">
              <a:rPr lang="fr-CA" smtClean="0"/>
              <a:t>2025-08-18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D610C-3C09-454A-AFCB-697C91C90C0C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0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A7ACF-9DB0-4E7E-8AFA-158496871FA2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5D04-9710-48F2-A15A-DE18C0FCA0AE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42265-2F35-4D05-9433-14D7A25DF6EE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4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C7D-980C-4A1B-8DFB-611F22D4874B}" type="datetime1">
              <a:rPr lang="fr-CA" smtClean="0"/>
              <a:t>2025-08-18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F09-0E28-497C-BCC6-C7B721174607}" type="datetime1">
              <a:rPr lang="fr-CA" smtClean="0"/>
              <a:t>2025-08-18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9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4644572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9D14-0FC1-44D9-8013-B3D6FD7B5BDC}" type="datetime1">
              <a:rPr lang="fr-CA" smtClean="0"/>
              <a:t>2025-08-18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6A-F866-4A74-9FEF-985FA99EBC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970713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2934044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49" y="866988"/>
            <a:ext cx="12226746" cy="98448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40" y="6970872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28B1-55AE-4FD6-8750-C1002217C98F}" type="datetime1">
              <a:rPr lang="fr-CA" smtClean="0"/>
              <a:t>2025-08-18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EBCB-2515-40E6-A3E7-AC2CAC3B15D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25C41-E193-477D-8C11-EE21A7855D72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06" r:id="rId2"/>
    <p:sldLayoutId id="2147484007" r:id="rId3"/>
    <p:sldLayoutId id="2147484008" r:id="rId4"/>
    <p:sldLayoutId id="2147484009" r:id="rId5"/>
    <p:sldLayoutId id="2147484012" r:id="rId6"/>
    <p:sldLayoutId id="2147484015" r:id="rId7"/>
    <p:sldLayoutId id="2147484013" r:id="rId8"/>
    <p:sldLayoutId id="2147484016" r:id="rId9"/>
    <p:sldLayoutId id="2147483876" r:id="rId10"/>
    <p:sldLayoutId id="2147483930" r:id="rId1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5.jpe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7.jpe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6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hyperlink" Target="https://en.wikipedia.org/wiki/List_of_computer_system_manufacturers" TargetMode="External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9.png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20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hyperlink" Target="https://www.geeksforgeeks.org/operating-systems/types-of-operating-systems/" TargetMode="Externa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hyperlink" Target="https://en.wikipedia.org/wiki/List_of_films_about_computers" TargetMode="External"/><Relationship Id="rId5" Type="http://schemas.openxmlformats.org/officeDocument/2006/relationships/tags" Target="../tags/tag15.xml"/><Relationship Id="rId10" Type="http://schemas.openxmlformats.org/officeDocument/2006/relationships/hyperlink" Target="https://www.rottentomatoes.com/m/blackberry" TargetMode="Externa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8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7.jpe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hyperlink" Target="https://www.culture-informatique.net/cest-quoi-disque-dur-ssd/" TargetMode="External"/><Relationship Id="rId5" Type="http://schemas.openxmlformats.org/officeDocument/2006/relationships/tags" Target="../tags/tag41.xml"/><Relationship Id="rId10" Type="http://schemas.openxmlformats.org/officeDocument/2006/relationships/hyperlink" Target="https://www.nvidia.com/fr-fr/geforce/graphics-cards/50-series/rtx-5090/" TargetMode="External"/><Relationship Id="rId4" Type="http://schemas.openxmlformats.org/officeDocument/2006/relationships/tags" Target="../tags/tag40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hyperlink" Target="https://www.wacom.com/fr-fr" TargetMode="External"/><Relationship Id="rId5" Type="http://schemas.openxmlformats.org/officeDocument/2006/relationships/tags" Target="../tags/tag4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 dirty="0"/>
              <a:t>Systèmes d’exploitation</a:t>
            </a:r>
            <a:br>
              <a:rPr lang="fr-CA" sz="8000" dirty="0"/>
            </a:br>
            <a:r>
              <a:rPr lang="fr-CA" dirty="0"/>
              <a:t>420-W12-SF </a:t>
            </a:r>
            <a:endParaRPr lang="fr-CA" sz="80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97923" y="5761185"/>
            <a:ext cx="6392174" cy="36521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CA" sz="3600" dirty="0"/>
              <a:t>Cours 01 –</a:t>
            </a:r>
          </a:p>
          <a:p>
            <a:pPr>
              <a:defRPr/>
            </a:pPr>
            <a:r>
              <a:rPr lang="fr-FR" altLang="fr-FR" sz="3600" dirty="0">
                <a:sym typeface="Palatino" charset="0"/>
              </a:rPr>
              <a:t>Introduction </a:t>
            </a:r>
            <a:r>
              <a:rPr lang="fr-CA" altLang="fr-FR" sz="3600" dirty="0">
                <a:sym typeface="Palatino" charset="0"/>
              </a:rPr>
              <a:t>à l’informatique</a:t>
            </a:r>
            <a:endParaRPr lang="fr-CA" sz="3600" dirty="0"/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pic>
        <p:nvPicPr>
          <p:cNvPr id="17410" name="Picture 2" descr="RÃ©sultats de recherche d'images pour Â«Â reboot backgroundÂ Â»">
            <a:extLst>
              <a:ext uri="{FF2B5EF4-FFF2-40B4-BE49-F238E27FC236}">
                <a16:creationId xmlns:a16="http://schemas.microsoft.com/office/drawing/2014/main" id="{5CF4D403-775B-4BA1-B6A6-65436809C74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7" y="5824764"/>
            <a:ext cx="6768752" cy="38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87039-3D4B-403C-8912-A4250F802C1D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18F7B7B8-B308-42C5-AF14-A037E859C08E}" type="datetime1">
              <a:rPr lang="fr-CA" smtClean="0"/>
              <a:t>2025-08-18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00B138-A54F-4349-A559-D1D0581E232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B5FADF-265F-4B32-AB64-B1539F03510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1D12B87-9F75-4072-9039-94D84E9338E9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Ordinateur de </a:t>
            </a:r>
            <a:r>
              <a:rPr lang="fr-CA" b="1">
                <a:solidFill>
                  <a:schemeClr val="accent2"/>
                </a:solidFill>
              </a:rPr>
              <a:t>bureau</a:t>
            </a:r>
          </a:p>
          <a:p>
            <a:r>
              <a:rPr lang="fr-CA"/>
              <a:t>Ordinateur </a:t>
            </a:r>
            <a:r>
              <a:rPr lang="fr-CA" b="1">
                <a:solidFill>
                  <a:schemeClr val="accent2"/>
                </a:solidFill>
              </a:rPr>
              <a:t>portable</a:t>
            </a:r>
          </a:p>
          <a:p>
            <a:r>
              <a:rPr lang="fr-CA" b="1">
                <a:solidFill>
                  <a:schemeClr val="accent2"/>
                </a:solidFill>
              </a:rPr>
              <a:t>Serveurs</a:t>
            </a:r>
            <a:r>
              <a:rPr lang="fr-CA"/>
              <a:t> dédiés</a:t>
            </a:r>
          </a:p>
          <a:p>
            <a:r>
              <a:rPr lang="fr-CA" b="1">
                <a:solidFill>
                  <a:schemeClr val="accent2"/>
                </a:solidFill>
              </a:rPr>
              <a:t>NAS</a:t>
            </a:r>
            <a:r>
              <a:rPr lang="fr-CA"/>
              <a:t> (???) </a:t>
            </a:r>
          </a:p>
          <a:p>
            <a:endParaRPr lang="fr-CA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DD9B4B4-08F4-4B6B-97B6-732A572BA17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CA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49D16B4-9AA4-488C-ABF6-0CA7ACB044C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Assemblage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596E88A-B095-4B38-88D7-ED4FECF41BB1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Et que peut-on faire en mettant tous ces composants et périphériques ensemble?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2E4BC6-A74C-4DB2-9612-C8437AE4C91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C200DF9-AAAB-4EF7-8978-29FB6DBF55B8}" type="datetime1">
              <a:rPr lang="fr-CA" smtClean="0"/>
              <a:t>2025-08-18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56509F-15ED-4590-89FC-8B80DA2E9A6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09835-B02B-4BF5-8FB1-3A2DED20D547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4" name="Picture 4" descr="RÃ©sultats de recherche d'images pour Â«Â serveursÂ Â»">
            <a:extLst>
              <a:ext uri="{FF2B5EF4-FFF2-40B4-BE49-F238E27FC236}">
                <a16:creationId xmlns:a16="http://schemas.microsoft.com/office/drawing/2014/main" id="{91E6FF02-23E9-4CBB-A088-CA508454A9F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49" y="4460242"/>
            <a:ext cx="3982244" cy="26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Ã©sultats de recherche d'images pour Â«Â NAS stockageÂ Â»">
            <a:extLst>
              <a:ext uri="{FF2B5EF4-FFF2-40B4-BE49-F238E27FC236}">
                <a16:creationId xmlns:a16="http://schemas.microsoft.com/office/drawing/2014/main" id="{29277F87-4AE7-423F-B251-84B25A9EE81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11" y="527793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20E5A0C-25B0-418F-BC8E-A721A3ED207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269531" y="6612005"/>
            <a:ext cx="27363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8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" b="1" dirty="0">
                <a:solidFill>
                  <a:schemeClr val="accent2"/>
                </a:solidFill>
              </a:rPr>
              <a:t>Asus</a:t>
            </a:r>
            <a:r>
              <a:rPr lang="en" dirty="0"/>
              <a:t>, MSI</a:t>
            </a:r>
          </a:p>
          <a:p>
            <a:r>
              <a:rPr lang="fr-CA" dirty="0"/>
              <a:t>Dell (</a:t>
            </a:r>
            <a:r>
              <a:rPr lang="fr-CA" dirty="0" err="1"/>
              <a:t>Alienware</a:t>
            </a:r>
            <a:r>
              <a:rPr lang="fr-CA" dirty="0"/>
              <a:t>)</a:t>
            </a:r>
          </a:p>
          <a:p>
            <a:r>
              <a:rPr lang="fr-CA" dirty="0"/>
              <a:t>Lenovo (</a:t>
            </a:r>
            <a:r>
              <a:rPr lang="fr-CA" dirty="0" err="1"/>
              <a:t>Legion</a:t>
            </a:r>
            <a:r>
              <a:rPr lang="fr-CA" dirty="0"/>
              <a:t>)</a:t>
            </a:r>
          </a:p>
          <a:p>
            <a:r>
              <a:rPr lang="fr-CA" dirty="0"/>
              <a:t>HP (</a:t>
            </a:r>
            <a:r>
              <a:rPr lang="fr-CA" dirty="0" err="1"/>
              <a:t>Omen</a:t>
            </a:r>
            <a:r>
              <a:rPr lang="fr-CA" dirty="0"/>
              <a:t>)</a:t>
            </a:r>
          </a:p>
          <a:p>
            <a:r>
              <a:rPr lang="en" dirty="0">
                <a:hlinkClick r:id="rId11"/>
              </a:rPr>
              <a:t>The complete list</a:t>
            </a:r>
            <a:endParaRPr lang="en" dirty="0"/>
          </a:p>
          <a:p>
            <a:r>
              <a:rPr lang="en" dirty="0"/>
              <a:t>N’oubliez pas que vous pouvez monter vous-même votre ordinateur! (moins vrai pour les laptops…)</a:t>
            </a:r>
          </a:p>
          <a:p>
            <a:endParaRPr lang="en" dirty="0"/>
          </a:p>
          <a:p>
            <a:pPr marL="0" indent="0">
              <a:buNone/>
            </a:pPr>
            <a:endParaRPr lang="en" i="1" dirty="0">
              <a:solidFill>
                <a:schemeClr val="tx1"/>
              </a:solidFill>
            </a:endParaRPr>
          </a:p>
          <a:p>
            <a:endParaRPr lang="en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FR" altLang="fr-FR" sz="640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Fabricants d’ordinateurs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Quels sont les avantages et inconvénients d’acheter un ordinateur d’un fabricant?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13BEBCB-2515-40E6-A3E7-AC2CAC3B15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90883B03-E5CB-45EC-8DBD-8B8C0AF5CE8D}" type="datetime1">
              <a:rPr lang="fr-CA" smtClean="0"/>
              <a:t>2025-08-18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pic>
        <p:nvPicPr>
          <p:cNvPr id="8196" name="Picture 4" descr="RÃ©sultats de recherche d'images pour Â«Â alienware logoÂ Â»">
            <a:extLst>
              <a:ext uri="{FF2B5EF4-FFF2-40B4-BE49-F238E27FC236}">
                <a16:creationId xmlns:a16="http://schemas.microsoft.com/office/drawing/2014/main" id="{46952F6E-831A-4E2A-8922-12E638A3360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98" y="2595767"/>
            <a:ext cx="3332051" cy="33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Ã©sultats de recherche d'images pour Â«Â asus logoÂ Â»">
            <a:extLst>
              <a:ext uri="{FF2B5EF4-FFF2-40B4-BE49-F238E27FC236}">
                <a16:creationId xmlns:a16="http://schemas.microsoft.com/office/drawing/2014/main" id="{D3D6245C-F478-412F-8664-6E9014EAA8B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87" y="3149831"/>
            <a:ext cx="3580656" cy="11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" dirty="0"/>
              <a:t>+ Le coût est parfois plus bas, car on choisit soi-m</a:t>
            </a:r>
            <a:r>
              <a:rPr lang="fr-CA" dirty="0"/>
              <a:t>ê</a:t>
            </a:r>
            <a:r>
              <a:rPr lang="en" dirty="0"/>
              <a:t>me ces pièces et on peut magasiner.</a:t>
            </a:r>
          </a:p>
          <a:p>
            <a:r>
              <a:rPr lang="en" dirty="0"/>
              <a:t>+ Plus facile de faire l’entretien et de changer des pièces</a:t>
            </a:r>
          </a:p>
          <a:p>
            <a:r>
              <a:rPr lang="en" dirty="0"/>
              <a:t>+ permet de mieux comprendre son PC</a:t>
            </a:r>
          </a:p>
          <a:p>
            <a:r>
              <a:rPr lang="en" dirty="0"/>
              <a:t>- Est parfois plus diffic</a:t>
            </a:r>
            <a:r>
              <a:rPr lang="fr-CA" dirty="0"/>
              <a:t>il</a:t>
            </a:r>
            <a:r>
              <a:rPr lang="en" dirty="0"/>
              <a:t>e à prendre en main</a:t>
            </a:r>
          </a:p>
          <a:p>
            <a:r>
              <a:rPr lang="en" dirty="0"/>
              <a:t>- il y a très peu de portable custom build…</a:t>
            </a:r>
          </a:p>
          <a:p>
            <a:pPr marL="0" indent="0">
              <a:buNone/>
            </a:pPr>
            <a:endParaRPr lang="en" i="1" dirty="0">
              <a:solidFill>
                <a:schemeClr val="tx1"/>
              </a:solidFill>
            </a:endParaRPr>
          </a:p>
          <a:p>
            <a:endParaRPr lang="en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FR" altLang="fr-FR" sz="640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« Custom </a:t>
            </a:r>
            <a:r>
              <a:rPr lang="fr-CA" err="1"/>
              <a:t>build</a:t>
            </a:r>
            <a:r>
              <a:rPr lang="fr-CA"/>
              <a:t> »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Quels sont les pour et les contres de monter soi-même son ordinateur personnel?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9337555-BBB4-45C6-B271-3A1DFB79258F}" type="datetime1">
              <a:rPr lang="fr-CA" smtClean="0"/>
              <a:t>2025-08-18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413BEBCB-2515-40E6-A3E7-AC2CAC3B15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73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21859" y="2389619"/>
            <a:ext cx="6968235" cy="3367195"/>
          </a:xfrm>
        </p:spPr>
        <p:txBody>
          <a:bodyPr>
            <a:normAutofit fontScale="90000"/>
          </a:bodyPr>
          <a:lstStyle/>
          <a:p>
            <a:r>
              <a:rPr lang="fr-FR" altLang="fr-FR">
                <a:sym typeface="Palatino" charset="0"/>
              </a:rPr>
              <a:t>Systèmes d’exploitation</a:t>
            </a:r>
            <a:br>
              <a:rPr lang="fr-FR" altLang="fr-FR">
                <a:sym typeface="Palatino" charset="0"/>
              </a:rPr>
            </a:br>
            <a:endParaRPr lang="fr-CA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667820" y="5756814"/>
            <a:ext cx="4522275" cy="1560034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16386" name="Picture 2" descr="RÃ©sultats de recherche d'images pour Â«Â windows memeÂ Â»">
            <a:extLst>
              <a:ext uri="{FF2B5EF4-FFF2-40B4-BE49-F238E27FC236}">
                <a16:creationId xmlns:a16="http://schemas.microsoft.com/office/drawing/2014/main" id="{BF2D2CCD-2910-45EA-822A-9D0022010CA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0" y="2784924"/>
            <a:ext cx="6485436" cy="4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0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3200" b="1" dirty="0">
                <a:solidFill>
                  <a:schemeClr val="accent2"/>
                </a:solidFill>
              </a:rPr>
              <a:t>Windows</a:t>
            </a:r>
          </a:p>
          <a:p>
            <a:r>
              <a:rPr lang="fr-CA" dirty="0"/>
              <a:t>Mac OS</a:t>
            </a:r>
          </a:p>
          <a:p>
            <a:r>
              <a:rPr lang="fr-CA" sz="3200" b="1" dirty="0">
                <a:solidFill>
                  <a:schemeClr val="accent2"/>
                </a:solidFill>
              </a:rPr>
              <a:t>Ubuntu</a:t>
            </a:r>
          </a:p>
          <a:p>
            <a:r>
              <a:rPr lang="fr-CA" dirty="0"/>
              <a:t>Mais aussi…</a:t>
            </a:r>
          </a:p>
          <a:p>
            <a:pPr lvl="1"/>
            <a:r>
              <a:rPr lang="fr-CA" dirty="0"/>
              <a:t>Android / iOS</a:t>
            </a:r>
          </a:p>
          <a:p>
            <a:pPr lvl="1"/>
            <a:r>
              <a:rPr lang="fr-CA" dirty="0"/>
              <a:t>DOS</a:t>
            </a:r>
          </a:p>
          <a:p>
            <a:pPr lvl="1"/>
            <a:r>
              <a:rPr lang="fr-CA" dirty="0" err="1"/>
              <a:t>SteamOS</a:t>
            </a:r>
            <a:endParaRPr lang="fr-CA" dirty="0"/>
          </a:p>
          <a:p>
            <a:endParaRPr lang="fr-CA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Identifier les systèmes d’exploitation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8C0550-9C7F-4964-B56D-3BF0A81A5A6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Êtes-vous capable de nommer des systèmes</a:t>
            </a:r>
            <a:br>
              <a:rPr lang="fr-CA"/>
            </a:br>
            <a:r>
              <a:rPr lang="fr-CA"/>
              <a:t>d’exploitation ? 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7A82B88-8ECE-4DF5-84D1-A4D7992621B1}" type="datetime1">
              <a:rPr lang="fr-CA" smtClean="0"/>
              <a:t>2025-08-18</a:t>
            </a:fld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BE0A03-41E1-4361-822A-F8A43808298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26115" y="4493340"/>
            <a:ext cx="4663981" cy="466984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A28ED7-B589-4B33-AA76-724508E72D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Familles de systèmes d’exploitation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8C0550-9C7F-4964-B56D-3BF0A81A5A60}"/>
              </a:ext>
            </a:extLst>
          </p:cNvPr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Pourriez-vous les regrouper en familles? </a:t>
            </a:r>
          </a:p>
          <a:p>
            <a:r>
              <a:rPr lang="fr-CA"/>
              <a:t>(Il en existe 2 majeures)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750BB704-6A36-4C95-B866-D6163AB07910}" type="datetime1">
              <a:rPr lang="fr-CA" smtClean="0"/>
              <a:t>2025-08-18</a:t>
            </a:fld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F9615D-952A-439B-AA1E-99A9047458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37683" y="4697155"/>
            <a:ext cx="5401449" cy="491268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D1B4A3-7F5F-4363-894D-EFF88BAC2BA3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8C5FC-632A-5C41-AE69-B1FAB8C4FFB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421659" y="4588768"/>
            <a:ext cx="2376264" cy="50210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FC9F4C-7A9B-6935-E37D-B4E3128DDD3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20162" y="4588768"/>
            <a:ext cx="2376264" cy="50210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B5CD30C-1183-002A-2FB2-1F2F5A92EC52}"/>
              </a:ext>
            </a:extLst>
          </p:cNvPr>
          <p:cNvCxnSpPr>
            <a:stCxn id="9" idx="3"/>
          </p:cNvCxnSpPr>
          <p:nvPr>
            <p:custDataLst>
              <p:tags r:id="rId10"/>
            </p:custDataLst>
          </p:nvPr>
        </p:nvCxnSpPr>
        <p:spPr>
          <a:xfrm flipV="1">
            <a:off x="9996426" y="7099304"/>
            <a:ext cx="1121977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856B345-FE19-64D1-F36D-2CC0626BDA91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3107520" y="7099304"/>
            <a:ext cx="131413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E5D1FE0-2C6C-F0AB-7BA2-1A417C33804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flipH="1">
            <a:off x="928446" y="6708749"/>
            <a:ext cx="237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/>
              <a:t>Windows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F4EDF2-AD92-684B-AFA3-53ED39B226A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11122265" y="6702089"/>
            <a:ext cx="237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/>
              <a:t>Unix-like</a:t>
            </a:r>
          </a:p>
        </p:txBody>
      </p:sp>
    </p:spTree>
    <p:extLst>
      <p:ext uri="{BB962C8B-B14F-4D97-AF65-F5344CB8AC3E}">
        <p14:creationId xmlns:p14="http://schemas.microsoft.com/office/powerpoint/2010/main" val="30811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2056001-94E1-44CE-8487-096325799C9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Un </a:t>
            </a:r>
            <a:r>
              <a:rPr lang="fr-CA" b="1">
                <a:solidFill>
                  <a:schemeClr val="accent2"/>
                </a:solidFill>
              </a:rPr>
              <a:t>système d’exploitation </a:t>
            </a:r>
            <a:r>
              <a:rPr lang="fr-CA"/>
              <a:t>(</a:t>
            </a:r>
            <a:r>
              <a:rPr lang="fr-CA" b="1">
                <a:solidFill>
                  <a:schemeClr val="accent2"/>
                </a:solidFill>
              </a:rPr>
              <a:t>OS =&gt; Operating System</a:t>
            </a:r>
            <a:r>
              <a:rPr lang="fr-CA"/>
              <a:t>) est un </a:t>
            </a:r>
            <a:r>
              <a:rPr lang="fr-CA" b="1">
                <a:solidFill>
                  <a:schemeClr val="accent2"/>
                </a:solidFill>
              </a:rPr>
              <a:t>ensemble de programmes </a:t>
            </a:r>
            <a:r>
              <a:rPr lang="fr-CA"/>
              <a:t>qui exploitent les différents </a:t>
            </a:r>
            <a:r>
              <a:rPr lang="fr-CA" b="1">
                <a:solidFill>
                  <a:schemeClr val="accent2"/>
                </a:solidFill>
              </a:rPr>
              <a:t>composants</a:t>
            </a:r>
            <a:r>
              <a:rPr lang="fr-CA"/>
              <a:t> d’un </a:t>
            </a:r>
            <a:r>
              <a:rPr lang="fr-CA" b="1">
                <a:solidFill>
                  <a:schemeClr val="accent2"/>
                </a:solidFill>
              </a:rPr>
              <a:t>ordinateur</a:t>
            </a:r>
            <a:r>
              <a:rPr lang="fr-CA"/>
              <a:t>.</a:t>
            </a:r>
          </a:p>
          <a:p>
            <a:r>
              <a:rPr lang="fr-CA"/>
              <a:t>Il va contrôler les </a:t>
            </a:r>
            <a:r>
              <a:rPr lang="fr-CA" b="1">
                <a:solidFill>
                  <a:schemeClr val="accent2"/>
                </a:solidFill>
              </a:rPr>
              <a:t>entrées / sorties</a:t>
            </a:r>
          </a:p>
          <a:p>
            <a:r>
              <a:rPr lang="fr-CA"/>
              <a:t>Il va gérer le </a:t>
            </a:r>
            <a:r>
              <a:rPr lang="fr-CA" b="1">
                <a:solidFill>
                  <a:schemeClr val="accent2"/>
                </a:solidFill>
              </a:rPr>
              <a:t>comportement du matériel </a:t>
            </a:r>
          </a:p>
          <a:p>
            <a:r>
              <a:rPr lang="fr-CA"/>
              <a:t>C’est lui qui s’occupe de la </a:t>
            </a:r>
            <a:r>
              <a:rPr lang="fr-CA" b="1">
                <a:solidFill>
                  <a:schemeClr val="accent2"/>
                </a:solidFill>
              </a:rPr>
              <a:t>communication</a:t>
            </a:r>
            <a:r>
              <a:rPr lang="fr-CA"/>
              <a:t> entre </a:t>
            </a:r>
            <a:r>
              <a:rPr lang="fr-CA" b="1">
                <a:solidFill>
                  <a:schemeClr val="accent2"/>
                </a:solidFill>
              </a:rPr>
              <a:t>l’humain</a:t>
            </a:r>
            <a:r>
              <a:rPr lang="fr-CA"/>
              <a:t> et la </a:t>
            </a:r>
            <a:r>
              <a:rPr lang="fr-CA" b="1">
                <a:solidFill>
                  <a:schemeClr val="accent2"/>
                </a:solidFill>
              </a:rPr>
              <a:t>machine</a:t>
            </a:r>
          </a:p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Définition et utilités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0A6FD-9B3D-4AA7-BB2B-7DDC680AE48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Dans vos mots, à quoi sert donc un système d’exploitation ? 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D48377D7-6F76-4930-A560-8BF98B55272B}" type="datetime1">
              <a:rPr lang="fr-CA" smtClean="0"/>
              <a:t>2025-08-18</a:t>
            </a:fld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E7ABD9-BFB3-4498-A0A3-A4373085192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Caractéristiques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1916A67-93C5-45F0-8608-D37D5C526D5A}" type="datetime1">
              <a:rPr lang="fr-CA" smtClean="0"/>
              <a:t>2025-08-18</a:t>
            </a:fld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2056001-94E1-44CE-8487-096325799C9F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963349" y="3072838"/>
            <a:ext cx="12226746" cy="569239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Caractérisé par </a:t>
            </a:r>
            <a:r>
              <a:rPr lang="fr-CA" b="1" dirty="0">
                <a:solidFill>
                  <a:schemeClr val="accent2"/>
                </a:solidFill>
              </a:rPr>
              <a:t>l’ordonnancement</a:t>
            </a:r>
          </a:p>
          <a:p>
            <a:pPr lvl="1"/>
            <a:r>
              <a:rPr lang="fr-CA" b="1" dirty="0">
                <a:solidFill>
                  <a:schemeClr val="accent2"/>
                </a:solidFill>
              </a:rPr>
              <a:t>Tâche unique </a:t>
            </a:r>
            <a:r>
              <a:rPr lang="fr-CA" dirty="0"/>
              <a:t>(Single </a:t>
            </a:r>
            <a:r>
              <a:rPr lang="fr-CA" dirty="0" err="1"/>
              <a:t>Tasking</a:t>
            </a:r>
            <a:r>
              <a:rPr lang="fr-CA" dirty="0"/>
              <a:t>) (ex : Mac OS, System 1 à 4)</a:t>
            </a:r>
          </a:p>
          <a:p>
            <a:pPr lvl="1"/>
            <a:r>
              <a:rPr lang="fr-CA" b="1" dirty="0">
                <a:solidFill>
                  <a:schemeClr val="accent2"/>
                </a:solidFill>
              </a:rPr>
              <a:t>Multitâche</a:t>
            </a:r>
            <a:r>
              <a:rPr lang="fr-CA" dirty="0"/>
              <a:t> (Multiple </a:t>
            </a:r>
            <a:r>
              <a:rPr lang="fr-CA" dirty="0" err="1"/>
              <a:t>Tasking</a:t>
            </a:r>
            <a:r>
              <a:rPr lang="fr-CA" dirty="0"/>
              <a:t>) (Ex. : Windows)</a:t>
            </a:r>
          </a:p>
          <a:p>
            <a:r>
              <a:rPr lang="fr-CA" dirty="0"/>
              <a:t>Caractérisé par les </a:t>
            </a:r>
            <a:r>
              <a:rPr lang="fr-CA" b="1" dirty="0">
                <a:solidFill>
                  <a:schemeClr val="accent2"/>
                </a:solidFill>
              </a:rPr>
              <a:t>droits</a:t>
            </a:r>
          </a:p>
          <a:p>
            <a:pPr lvl="1"/>
            <a:r>
              <a:rPr lang="fr-CA" b="1" dirty="0">
                <a:solidFill>
                  <a:schemeClr val="accent2"/>
                </a:solidFill>
              </a:rPr>
              <a:t>Usager unique </a:t>
            </a:r>
            <a:r>
              <a:rPr lang="fr-CA" dirty="0"/>
              <a:t>(Single User) (Ex. : Mac OS, iOS)</a:t>
            </a:r>
          </a:p>
          <a:p>
            <a:pPr lvl="1"/>
            <a:r>
              <a:rPr lang="fr-CA" b="1" dirty="0">
                <a:solidFill>
                  <a:schemeClr val="accent2"/>
                </a:solidFill>
              </a:rPr>
              <a:t>Multi-usager </a:t>
            </a:r>
            <a:r>
              <a:rPr lang="fr-CA" dirty="0"/>
              <a:t>(Multiple User) (Ex. : Windows XP)</a:t>
            </a:r>
          </a:p>
          <a:p>
            <a:r>
              <a:rPr lang="fr-CA" dirty="0"/>
              <a:t>Il existe encore des systèmes d’exploitation à </a:t>
            </a:r>
            <a:r>
              <a:rPr lang="fr-CA" b="1" dirty="0">
                <a:solidFill>
                  <a:schemeClr val="accent2"/>
                </a:solidFill>
              </a:rPr>
              <a:t>tâche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fr-CA" b="1" dirty="0">
                <a:solidFill>
                  <a:schemeClr val="accent2"/>
                </a:solidFill>
              </a:rPr>
              <a:t>unique (monotâche </a:t>
            </a:r>
            <a:r>
              <a:rPr lang="fr-CA" dirty="0">
                <a:solidFill>
                  <a:schemeClr val="tx1"/>
                </a:solidFill>
              </a:rPr>
              <a:t>VS</a:t>
            </a:r>
            <a:r>
              <a:rPr lang="fr-CA" b="1" dirty="0">
                <a:solidFill>
                  <a:schemeClr val="accent2"/>
                </a:solidFill>
              </a:rPr>
              <a:t> multitâche)</a:t>
            </a:r>
          </a:p>
          <a:p>
            <a:pPr lvl="1"/>
            <a:r>
              <a:rPr lang="fr-CA" dirty="0"/>
              <a:t>Juste pensé aux systèmes embarqués, tels que le</a:t>
            </a:r>
            <a:br>
              <a:rPr lang="fr-CA" dirty="0"/>
            </a:br>
            <a:r>
              <a:rPr lang="fr-CA" dirty="0"/>
              <a:t>projecteur!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ECACC3-5343-4876-91A5-ED077910092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8A707-0EED-0235-F1F8-9F6F474B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CB6C02A2-A20A-BEDC-2362-16AE9D8DE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3349" y="2831678"/>
            <a:ext cx="1222674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fr-FR" dirty="0">
                <a:solidFill>
                  <a:schemeClr val="accent2"/>
                </a:solidFill>
              </a:rPr>
              <a:t>Système Batch</a:t>
            </a:r>
            <a:br>
              <a:rPr lang="fr-FR" altLang="fr-FR" dirty="0"/>
            </a:br>
            <a:r>
              <a:rPr lang="fr-FR" altLang="fr-FR" dirty="0"/>
              <a:t>Exécute des lots de tâches similaires sans interaction utilisateur..</a:t>
            </a:r>
            <a:br>
              <a:rPr lang="fr-FR" altLang="fr-FR" dirty="0"/>
            </a:br>
            <a:r>
              <a:rPr lang="fr-FR" altLang="fr-FR" dirty="0"/>
              <a:t>Exemples : systèmes de paie, relevés bancaires.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fr-FR" dirty="0">
                <a:solidFill>
                  <a:schemeClr val="accent2"/>
                </a:solidFill>
              </a:rPr>
              <a:t>Système Multiprogrammé</a:t>
            </a:r>
            <a:br>
              <a:rPr lang="fr-FR" altLang="fr-FR" dirty="0"/>
            </a:br>
            <a:r>
              <a:rPr lang="fr-FR" altLang="fr-FR" dirty="0"/>
              <a:t>Plusieurs programmes en mémoire, le CPU bascule entre eux.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fr-FR" dirty="0">
                <a:solidFill>
                  <a:schemeClr val="accent2"/>
                </a:solidFill>
              </a:rPr>
              <a:t>Système Multitâche / Temps partagé</a:t>
            </a:r>
            <a:br>
              <a:rPr lang="fr-FR" altLang="fr-FR" dirty="0"/>
            </a:br>
            <a:r>
              <a:rPr lang="fr-FR" altLang="fr-FR" dirty="0"/>
              <a:t>Chaque tâche a un temps alloué, puis l’OS passe à la suivante.</a:t>
            </a:r>
            <a:br>
              <a:rPr lang="fr-FR" altLang="fr-FR" dirty="0"/>
            </a:br>
            <a:r>
              <a:rPr lang="fr-FR" altLang="fr-FR" dirty="0"/>
              <a:t>Exemples : IBM VM/CMS, Windows Terminal Services.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fr-FR" dirty="0">
                <a:solidFill>
                  <a:schemeClr val="accent2"/>
                </a:solidFill>
              </a:rPr>
              <a:t>Système Multiprocesseur</a:t>
            </a:r>
            <a:br>
              <a:rPr lang="fr-FR" altLang="fr-FR" dirty="0"/>
            </a:br>
            <a:r>
              <a:rPr lang="fr-FR" altLang="fr-FR" dirty="0"/>
              <a:t>Utilise plusieurs processeurs en parallèle.</a:t>
            </a: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hlinkClick r:id="rId7"/>
              </a:rPr>
              <a:t>Sources</a:t>
            </a:r>
            <a:endParaRPr lang="fr-FR" alt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9DADDC-FB7B-A3D8-1576-1D80F12E0DA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Types de SE 1/2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3270A0-2D57-14CD-B15A-8A082557E31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A7DC4D15-6272-1CA8-78F2-0FA019E2B818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1916A67-93C5-45F0-8608-D37D5C526D5A}" type="datetime1">
              <a:rPr lang="fr-CA" smtClean="0"/>
              <a:t>2025-08-18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AD21D7-A87B-A563-26C4-DEBF1DE1BE74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CF072E0-0DF4-50FB-4FA8-6116FD68E215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AA44-288F-297F-52AE-13FBD489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3A97C2B-0CA9-7BD6-9263-2C9F43BAB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</a:pPr>
            <a:r>
              <a:rPr lang="fr-FR" altLang="fr-FR" dirty="0">
                <a:solidFill>
                  <a:schemeClr val="accent2"/>
                </a:solidFill>
              </a:rPr>
              <a:t>Système Distribué</a:t>
            </a:r>
            <a:br>
              <a:rPr lang="fr-FR" altLang="fr-FR" dirty="0"/>
            </a:br>
            <a:r>
              <a:rPr lang="fr-FR" altLang="fr-FR" dirty="0"/>
              <a:t>Plusieurs ordinateurs autonomes reliés par un réseau collaborent.</a:t>
            </a:r>
            <a:br>
              <a:rPr lang="fr-FR" altLang="fr-FR" dirty="0"/>
            </a:br>
            <a:r>
              <a:rPr lang="fr-FR" altLang="fr-FR" dirty="0"/>
              <a:t>Exemples : LOCUS, </a:t>
            </a:r>
            <a:r>
              <a:rPr lang="fr-FR" altLang="fr-FR" dirty="0" err="1"/>
              <a:t>Amoeba</a:t>
            </a:r>
            <a:r>
              <a:rPr lang="fr-FR" altLang="fr-FR" dirty="0"/>
              <a:t>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</a:pPr>
            <a:r>
              <a:rPr lang="fr-FR" altLang="fr-FR" dirty="0">
                <a:solidFill>
                  <a:schemeClr val="accent2"/>
                </a:solidFill>
              </a:rPr>
              <a:t>Système Réseau (NOS)</a:t>
            </a:r>
            <a:br>
              <a:rPr lang="fr-FR" altLang="fr-FR" dirty="0"/>
            </a:br>
            <a:r>
              <a:rPr lang="fr-FR" altLang="fr-FR" dirty="0"/>
              <a:t>Géré par un serveur, permet le partage de fichiers, imprimantes et applications.</a:t>
            </a:r>
            <a:br>
              <a:rPr lang="fr-FR" altLang="fr-FR" dirty="0"/>
            </a:br>
            <a:r>
              <a:rPr lang="fr-FR" altLang="fr-FR" dirty="0"/>
              <a:t>Exemples : Windows Server, UNIX/Linux, Mac OS X.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</a:pPr>
            <a:r>
              <a:rPr lang="fr-FR" altLang="fr-FR" dirty="0">
                <a:solidFill>
                  <a:schemeClr val="accent2"/>
                </a:solidFill>
              </a:rPr>
              <a:t>Système Temps réel (RTOS)</a:t>
            </a:r>
            <a:br>
              <a:rPr lang="fr-FR" altLang="fr-FR" dirty="0"/>
            </a:br>
            <a:r>
              <a:rPr lang="fr-FR" altLang="fr-FR" dirty="0"/>
              <a:t>Réagit en quelques microsecondes aux événements.</a:t>
            </a:r>
            <a:br>
              <a:rPr lang="fr-FR" altLang="fr-FR" dirty="0"/>
            </a:br>
            <a:r>
              <a:rPr lang="fr-FR" altLang="fr-FR" dirty="0"/>
              <a:t>Exemples : contrôle aérien, robots, imagerie médicale.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</a:pPr>
            <a:r>
              <a:rPr lang="fr-FR" altLang="fr-FR" dirty="0">
                <a:solidFill>
                  <a:schemeClr val="accent2"/>
                </a:solidFill>
              </a:rPr>
              <a:t>Système Mobile</a:t>
            </a:r>
            <a:br>
              <a:rPr lang="fr-FR" altLang="fr-FR" dirty="0"/>
            </a:br>
            <a:r>
              <a:rPr lang="fr-FR" altLang="fr-FR" dirty="0"/>
              <a:t>Conçu pour smartphones et tablettes (Android, iOS).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A093F3-9BF2-786B-0BBE-44E07B5E3C7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Types de SE 2/2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992D08-06C9-339B-76ED-EAF11906D6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Systèmes d’exploitation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0635AF5-9311-74BE-D1D1-25276625AEDA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1916A67-93C5-45F0-8608-D37D5C526D5A}" type="datetime1">
              <a:rPr lang="fr-CA" smtClean="0"/>
              <a:t>2025-08-18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A6009B-5849-3C17-BA8E-05FE5896EE60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2FCB03A-7305-27E7-C1F3-1694A7302784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>
                <a:sym typeface="Copperplate" charset="0"/>
              </a:rPr>
              <a:t>Conclusion</a:t>
            </a:r>
            <a:endParaRPr lang="fr-CA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B945DFE-6556-4E06-B31E-663554FBEBB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3349" y="4644572"/>
            <a:ext cx="13179390" cy="3947587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fr-CA" sz="6000"/>
              <a:t>Introduction à l’informatique</a:t>
            </a:r>
          </a:p>
          <a:p>
            <a:pPr marL="1143000" indent="-1143000">
              <a:buFont typeface="+mj-lt"/>
              <a:buAutoNum type="arabicPeriod"/>
            </a:pPr>
            <a:r>
              <a:rPr lang="fr-CA" sz="6000"/>
              <a:t>Systèmes d’exploitation</a:t>
            </a:r>
          </a:p>
          <a:p>
            <a:endParaRPr lang="fr-CA" sz="600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>
                <a:sym typeface="Copperplate" charset="0"/>
              </a:rPr>
              <a:t>Conclusion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Résumé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31776-01BE-4FCB-9E66-8713FCC433AD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Quels sont les </a:t>
            </a:r>
            <a:r>
              <a:rPr lang="fr-CA" b="1" dirty="0"/>
              <a:t>deux</a:t>
            </a:r>
            <a:r>
              <a:rPr lang="fr-CA" dirty="0"/>
              <a:t> grands sujets que l’on a vus aujourd’hui?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E5C82-6844-452C-89B7-5E767BF779CA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49EEC60-ED77-4690-97CB-DCC708302AE5}" type="datetime1">
              <a:rPr lang="fr-CA" smtClean="0"/>
              <a:t>2025-08-18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B2D18-EB38-48BE-9E23-181730EC5C0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99781-5272-4558-9BEB-202EDFB9A49E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À la semaine prochaine!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>
                <a:sym typeface="Copperplate" charset="0"/>
              </a:rPr>
              <a:t>Conclusion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E5C82-6844-452C-89B7-5E767BF779CA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A8ED915C-DDE5-40C0-8934-F6EC2B4C8CB6}" type="datetime1">
              <a:rPr lang="fr-CA" smtClean="0"/>
              <a:t>2025-08-18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B2D18-EB38-48BE-9E23-181730EC5C02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99781-5272-4558-9BEB-202EDFB9A49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« Le Jeu de l'imitation »</a:t>
            </a:r>
          </a:p>
          <a:p>
            <a:r>
              <a:rPr lang="fr-CA" dirty="0"/>
              <a:t>Film romancé sur la vie </a:t>
            </a:r>
            <a:r>
              <a:rPr lang="fr-CA" b="1" dirty="0">
                <a:solidFill>
                  <a:schemeClr val="accent2"/>
                </a:solidFill>
              </a:rPr>
              <a:t>d’Alan Turing</a:t>
            </a:r>
          </a:p>
          <a:p>
            <a:r>
              <a:rPr lang="fr-CA" b="1" dirty="0">
                <a:solidFill>
                  <a:schemeClr val="accent2"/>
                </a:solidFill>
              </a:rPr>
              <a:t>Alan Turing </a:t>
            </a:r>
            <a:r>
              <a:rPr lang="fr-CA" dirty="0"/>
              <a:t>est un des pères de l’informatique</a:t>
            </a:r>
          </a:p>
          <a:p>
            <a:pPr lvl="1"/>
            <a:r>
              <a:rPr lang="fr-CA" dirty="0"/>
              <a:t>Programmation</a:t>
            </a:r>
          </a:p>
          <a:p>
            <a:pPr lvl="1"/>
            <a:r>
              <a:rPr lang="fr-CA" dirty="0"/>
              <a:t>Ordinateur</a:t>
            </a:r>
          </a:p>
          <a:p>
            <a:pPr lvl="1"/>
            <a:r>
              <a:rPr lang="fr-CA" dirty="0"/>
              <a:t>Intelligence artificielle</a:t>
            </a:r>
          </a:p>
          <a:p>
            <a:r>
              <a:rPr lang="fr-CA" dirty="0">
                <a:hlinkClick r:id="rId10"/>
              </a:rPr>
              <a:t>BlackBerry</a:t>
            </a:r>
            <a:r>
              <a:rPr lang="fr-CA" dirty="0"/>
              <a:t> – </a:t>
            </a:r>
            <a:r>
              <a:rPr lang="fr-CA" dirty="0">
                <a:hlinkClick r:id="rId11"/>
              </a:rPr>
              <a:t>petite liste Wikipédia</a:t>
            </a: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>
                <a:sym typeface="Copperplate" charset="0"/>
              </a:rPr>
              <a:t>Introduction</a:t>
            </a:r>
            <a:endParaRPr lang="fr-FR" altLang="fr-FR" sz="640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Quel film relié à l’informatique vous a marqué et pourquoi?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BE83B5DA-D284-4350-8D70-3750ED42FF0E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146" name="Picture 2" descr="RÃ©sultats de recherche d'images pour Â«Â the imitation game movieÂ Â»">
            <a:extLst>
              <a:ext uri="{FF2B5EF4-FFF2-40B4-BE49-F238E27FC236}">
                <a16:creationId xmlns:a16="http://schemas.microsoft.com/office/drawing/2014/main" id="{BAFBE1FD-934B-4DDB-AE09-8AF621C2E50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67" y="4444752"/>
            <a:ext cx="30194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6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63348" y="3072838"/>
            <a:ext cx="9874515" cy="5519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dirty="0">
                <a:sym typeface="Palatino" charset="0"/>
              </a:rPr>
              <a:t>Votre nouvelle malédiction:</a:t>
            </a:r>
          </a:p>
          <a:p>
            <a:pPr lvl="1"/>
            <a:r>
              <a:rPr lang="fr-FR" altLang="fr-FR" i="1" dirty="0">
                <a:sym typeface="Palatino" charset="0"/>
              </a:rPr>
              <a:t>Vous allez devenir le </a:t>
            </a:r>
            <a:r>
              <a:rPr lang="fr-FR" altLang="fr-FR" b="1" i="1" dirty="0">
                <a:sym typeface="Palatino" charset="0"/>
              </a:rPr>
              <a:t>technicien informatique</a:t>
            </a:r>
          </a:p>
          <a:p>
            <a:pPr marL="650229" lvl="1" indent="0">
              <a:buNone/>
            </a:pPr>
            <a:r>
              <a:rPr lang="fr-FR" altLang="fr-FR" b="1" i="1" dirty="0">
                <a:sym typeface="Palatino" charset="0"/>
              </a:rPr>
              <a:t> </a:t>
            </a:r>
            <a:r>
              <a:rPr lang="fr-FR" altLang="fr-FR" i="1" dirty="0">
                <a:sym typeface="Palatino" charset="0"/>
              </a:rPr>
              <a:t>de votre famille! (si ce n’est pas déjà le cas….)</a:t>
            </a:r>
          </a:p>
          <a:p>
            <a:pPr marL="0" indent="0">
              <a:buNone/>
            </a:pPr>
            <a:r>
              <a:rPr lang="fr-FR" altLang="fr-FR" dirty="0">
                <a:sym typeface="Palatino" charset="0"/>
              </a:rPr>
              <a:t>Le domaine de l’informatique est vaste! Ma recommandation:</a:t>
            </a:r>
          </a:p>
          <a:p>
            <a:pPr lvl="1"/>
            <a:r>
              <a:rPr lang="fr-FR" altLang="fr-FR" i="1" dirty="0">
                <a:sym typeface="Palatino" charset="0"/>
              </a:rPr>
              <a:t>Trouvez votre niche, votre passion!</a:t>
            </a:r>
          </a:p>
          <a:p>
            <a:pPr marL="0" indent="0">
              <a:buNone/>
            </a:pPr>
            <a:r>
              <a:rPr lang="fr-FR" altLang="fr-FR" dirty="0">
                <a:sym typeface="Palatino" charset="0"/>
              </a:rPr>
              <a:t>Le domaine de l’informatique est compliqué?</a:t>
            </a:r>
          </a:p>
          <a:p>
            <a:pPr lvl="1"/>
            <a:r>
              <a:rPr lang="fr-FR" altLang="fr-FR" i="1" dirty="0">
                <a:sym typeface="Palatino" charset="0"/>
              </a:rPr>
              <a:t>Ma vision est: L’informatique c’est une tonne </a:t>
            </a:r>
            <a:br>
              <a:rPr lang="fr-FR" altLang="fr-FR" i="1" dirty="0">
                <a:sym typeface="Palatino" charset="0"/>
              </a:rPr>
            </a:br>
            <a:r>
              <a:rPr lang="fr-FR" altLang="fr-FR" i="1" dirty="0">
                <a:sym typeface="Palatino" charset="0"/>
              </a:rPr>
              <a:t>de petites choses simples!</a:t>
            </a:r>
          </a:p>
          <a:p>
            <a:pPr marL="0" indent="0">
              <a:buNone/>
            </a:pPr>
            <a:r>
              <a:rPr lang="fr-FR" altLang="fr-FR" i="1" dirty="0">
                <a:sym typeface="Palatino" charset="0"/>
              </a:rPr>
              <a:t>Et l’IA dans tous ça?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2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>
                <a:sym typeface="Copperplate" charset="0"/>
              </a:rPr>
              <a:t>Introduction</a:t>
            </a:r>
            <a:endParaRPr lang="fr-FR" altLang="fr-FR" sz="640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E83B5DA-D284-4350-8D70-3750ED42FF0E}" type="datetime1">
              <a:rPr lang="fr-CA" smtClean="0"/>
              <a:t>2025-08-18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Image 7" descr="Une image contenant dessin, Visage humain, clipart, personne&#10;&#10;Le contenu généré par l’IA peut être incorrect.">
            <a:extLst>
              <a:ext uri="{FF2B5EF4-FFF2-40B4-BE49-F238E27FC236}">
                <a16:creationId xmlns:a16="http://schemas.microsoft.com/office/drawing/2014/main" id="{BA9E4CF5-8504-1971-3D38-8A0581C28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7863" y="0"/>
            <a:ext cx="6502400" cy="9753600"/>
          </a:xfrm>
          <a:prstGeom prst="rect">
            <a:avLst/>
          </a:prstGeom>
        </p:spPr>
      </p:pic>
      <p:pic>
        <p:nvPicPr>
          <p:cNvPr id="10" name="Image 9" descr="Une image contenant dessin, Visage humain, personn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D5ED1EE-5387-C6F6-772C-AF1F9005C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7863" y="0"/>
            <a:ext cx="65024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6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21859" y="2389619"/>
            <a:ext cx="6968235" cy="3367195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ym typeface="Palatino" charset="0"/>
              </a:rPr>
              <a:t>Introduction à l’informatique</a:t>
            </a:r>
            <a:br>
              <a:rPr lang="fr-FR" altLang="fr-FR" dirty="0">
                <a:sym typeface="Palatino" charset="0"/>
              </a:rPr>
            </a:b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667820" y="5756814"/>
            <a:ext cx="4522275" cy="1560034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4" name="Image 3" descr="Une image contenant habits, personne, Appareils électroniques, intérieur&#10;&#10;Description générée automatiquement">
            <a:extLst>
              <a:ext uri="{FF2B5EF4-FFF2-40B4-BE49-F238E27FC236}">
                <a16:creationId xmlns:a16="http://schemas.microsoft.com/office/drawing/2014/main" id="{56BC4EAD-705E-64A2-D8ED-68C51B97DA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" y="5275715"/>
            <a:ext cx="7271535" cy="40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>
                <a:solidFill>
                  <a:schemeClr val="accent2"/>
                </a:solidFill>
              </a:rPr>
              <a:t>Processeur / CPU</a:t>
            </a:r>
            <a:r>
              <a:rPr lang="fr-CA" dirty="0"/>
              <a:t> =&gt; Central </a:t>
            </a:r>
            <a:r>
              <a:rPr lang="fr-CA" dirty="0" err="1"/>
              <a:t>Processing</a:t>
            </a:r>
            <a:r>
              <a:rPr lang="fr-CA" dirty="0"/>
              <a:t> Unit</a:t>
            </a:r>
          </a:p>
          <a:p>
            <a:r>
              <a:rPr lang="fr-CA" dirty="0"/>
              <a:t>Mémoire vive (</a:t>
            </a:r>
            <a:r>
              <a:rPr lang="fr-CA" b="1" dirty="0">
                <a:solidFill>
                  <a:schemeClr val="accent2"/>
                </a:solidFill>
              </a:rPr>
              <a:t>RAM</a:t>
            </a:r>
            <a:r>
              <a:rPr lang="fr-CA" dirty="0"/>
              <a:t>)</a:t>
            </a:r>
          </a:p>
          <a:p>
            <a:pPr lvl="1"/>
            <a:r>
              <a:rPr lang="fr-CA" dirty="0" err="1"/>
              <a:t>Random</a:t>
            </a:r>
            <a:r>
              <a:rPr lang="fr-CA" dirty="0"/>
              <a:t> Access Memory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Composantes essentielles 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Que trouve-t-on dans un ordinateur? 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2025-08-18</a:t>
            </a:fld>
            <a:endParaRPr lang="en-US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RÃ©sultats de recherche d'images pour Â«Â cpuÂ Â»">
            <a:extLst>
              <a:ext uri="{FF2B5EF4-FFF2-40B4-BE49-F238E27FC236}">
                <a16:creationId xmlns:a16="http://schemas.microsoft.com/office/drawing/2014/main" id="{F18A0ED4-153A-471D-B503-FB772CFB82E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82" y="5492454"/>
            <a:ext cx="6096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s de recherche d'images pour Â«Â mÃ©moire viveÂ Â»">
            <a:extLst>
              <a:ext uri="{FF2B5EF4-FFF2-40B4-BE49-F238E27FC236}">
                <a16:creationId xmlns:a16="http://schemas.microsoft.com/office/drawing/2014/main" id="{E67AEF06-B5FD-457D-84DF-53809F17ED7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79" y="6677000"/>
            <a:ext cx="4320480" cy="18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sque dur ssd">
            <a:extLst>
              <a:ext uri="{FF2B5EF4-FFF2-40B4-BE49-F238E27FC236}">
                <a16:creationId xmlns:a16="http://schemas.microsoft.com/office/drawing/2014/main" id="{0719E3E2-8A79-420E-AE69-3C22044CB13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76" y="5215830"/>
            <a:ext cx="2211574" cy="16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3349" y="2934045"/>
            <a:ext cx="12226746" cy="3947584"/>
          </a:xfrm>
        </p:spPr>
        <p:txBody>
          <a:bodyPr>
            <a:normAutofit/>
          </a:bodyPr>
          <a:lstStyle/>
          <a:p>
            <a:r>
              <a:rPr lang="fr-CA" sz="3200" dirty="0"/>
              <a:t>Carte graphique  </a:t>
            </a:r>
          </a:p>
          <a:p>
            <a:pPr lvl="1"/>
            <a:r>
              <a:rPr lang="fr-CA" sz="3200" b="1" dirty="0">
                <a:solidFill>
                  <a:schemeClr val="accent2"/>
                </a:solidFill>
              </a:rPr>
              <a:t>GPU</a:t>
            </a:r>
            <a:r>
              <a:rPr lang="fr-CA" sz="3200" dirty="0"/>
              <a:t> ▪ </a:t>
            </a:r>
            <a:r>
              <a:rPr lang="fr-CA" sz="3200" dirty="0" err="1"/>
              <a:t>Graphical</a:t>
            </a:r>
            <a:r>
              <a:rPr lang="fr-CA" sz="3200" dirty="0"/>
              <a:t> </a:t>
            </a:r>
            <a:r>
              <a:rPr lang="fr-CA" sz="3200" dirty="0" err="1"/>
              <a:t>Processing</a:t>
            </a:r>
            <a:r>
              <a:rPr lang="fr-CA" sz="3200" dirty="0"/>
              <a:t> Unit</a:t>
            </a:r>
          </a:p>
          <a:p>
            <a:pPr lvl="1"/>
            <a:r>
              <a:rPr lang="fr-CA" b="1" dirty="0">
                <a:hlinkClick r:id="rId10"/>
              </a:rPr>
              <a:t>Nvidia GeForce RTX 5090</a:t>
            </a:r>
            <a:endParaRPr lang="fr-CA" b="1" dirty="0"/>
          </a:p>
          <a:p>
            <a:r>
              <a:rPr lang="fr-CA" dirty="0"/>
              <a:t>Disques durs</a:t>
            </a:r>
          </a:p>
          <a:p>
            <a:pPr lvl="1"/>
            <a:r>
              <a:rPr lang="fr-CA" sz="3200" dirty="0">
                <a:hlinkClick r:id="rId11"/>
              </a:rPr>
              <a:t>SSD vs disque mécanique</a:t>
            </a:r>
            <a:endParaRPr lang="fr-CA" sz="3200" dirty="0"/>
          </a:p>
          <a:p>
            <a:pPr lvl="2"/>
            <a:r>
              <a:rPr lang="fr-CA" sz="2915" b="1" dirty="0">
                <a:solidFill>
                  <a:schemeClr val="accent2"/>
                </a:solidFill>
              </a:rPr>
              <a:t>SSD</a:t>
            </a:r>
            <a:r>
              <a:rPr lang="fr-CA" sz="2915" dirty="0"/>
              <a:t>: Solid State Drive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Composantes essentielles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751525-5856-B8E5-059E-03F185225D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Les DD ne sont pas toujours essentiels, pourquoi?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19100CB5-023F-486A-B039-9B3A838DB3C9}" type="datetime1">
              <a:rPr lang="fr-CA" smtClean="0"/>
              <a:t>2025-08-18</a:t>
            </a:fld>
            <a:endParaRPr lang="en-US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21EB15-2BC1-7168-A7F2-D5009E5F0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4373" y="1907299"/>
            <a:ext cx="6244341" cy="50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</a:t>
            </a:r>
            <a:r>
              <a:rPr lang="fr-CA" b="1" dirty="0">
                <a:solidFill>
                  <a:schemeClr val="accent2"/>
                </a:solidFill>
              </a:rPr>
              <a:t>périphériques</a:t>
            </a:r>
            <a:r>
              <a:rPr lang="fr-CA" dirty="0"/>
              <a:t> font partie de l’entrée et de la sortie du système (</a:t>
            </a:r>
            <a:r>
              <a:rPr lang="fr-CA" b="1" dirty="0">
                <a:solidFill>
                  <a:schemeClr val="accent2"/>
                </a:solidFill>
              </a:rPr>
              <a:t>Input/Output</a:t>
            </a:r>
            <a:r>
              <a:rPr lang="fr-CA" dirty="0"/>
              <a:t>, d’où </a:t>
            </a:r>
            <a:r>
              <a:rPr lang="fr-CA" b="1" dirty="0">
                <a:solidFill>
                  <a:schemeClr val="accent2"/>
                </a:solidFill>
              </a:rPr>
              <a:t>I/O</a:t>
            </a:r>
            <a:r>
              <a:rPr lang="fr-CA" dirty="0"/>
              <a:t>), mais sont à l’extérieur!</a:t>
            </a:r>
          </a:p>
          <a:p>
            <a:r>
              <a:rPr lang="fr-CA" b="1" dirty="0">
                <a:solidFill>
                  <a:schemeClr val="accent2"/>
                </a:solidFill>
              </a:rPr>
              <a:t>Clavier/Souris</a:t>
            </a:r>
          </a:p>
          <a:p>
            <a:r>
              <a:rPr lang="fr-CA" dirty="0"/>
              <a:t>Tablettes graphiques (</a:t>
            </a:r>
            <a:r>
              <a:rPr lang="fr-CA" dirty="0">
                <a:hlinkClick r:id="rId11"/>
              </a:rPr>
              <a:t>exemple </a:t>
            </a:r>
            <a:r>
              <a:rPr lang="fr-CA" dirty="0" err="1">
                <a:hlinkClick r:id="rId11"/>
              </a:rPr>
              <a:t>Wacom</a:t>
            </a:r>
            <a:r>
              <a:rPr lang="fr-CA" dirty="0"/>
              <a:t>)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Composantes d’entrées / sorties (I/O)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9709AE-F3F1-4958-878C-B0474F00C262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/>
              <a:t>Pouvez-vous me nommer deux périphériques d’entrées?</a:t>
            </a:r>
            <a:br>
              <a:rPr lang="fr-CA"/>
            </a:br>
            <a:r>
              <a:rPr lang="fr-CA"/>
              <a:t>Et deux sorties?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38449678-77A8-44F2-92C0-53590A09EBF3}" type="datetime1">
              <a:rPr lang="fr-CA" smtClean="0"/>
              <a:t>2025-08-18</a:t>
            </a:fld>
            <a:endParaRPr lang="en-US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Picture 2" descr="https://www.wacom.com/-/media/images/products/pen-tablets/intuos%20pro%20overview/waocm%20intuos%20pro%20compare%20size%20l%20icon3.jpg?h=247&amp;la=fr&amp;w=451&amp;hash=2F20CDF03EEFE8F859FF1987782FA396F9497E41">
            <a:extLst>
              <a:ext uri="{FF2B5EF4-FFF2-40B4-BE49-F238E27FC236}">
                <a16:creationId xmlns:a16="http://schemas.microsoft.com/office/drawing/2014/main" id="{9B629119-0637-44D0-91B7-933F7EE3912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41" y="7242791"/>
            <a:ext cx="42957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s de recherche d'images pour Â«Â clavier gamerÂ Â»">
            <a:extLst>
              <a:ext uri="{FF2B5EF4-FFF2-40B4-BE49-F238E27FC236}">
                <a16:creationId xmlns:a16="http://schemas.microsoft.com/office/drawing/2014/main" id="{60DC35B7-7340-4142-B608-95BDFC08AEA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36" y="5888384"/>
            <a:ext cx="3568237" cy="20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Carte </a:t>
            </a:r>
            <a:r>
              <a:rPr lang="fr-CA" sz="3200" b="1" dirty="0">
                <a:solidFill>
                  <a:schemeClr val="accent2"/>
                </a:solidFill>
              </a:rPr>
              <a:t>réseau</a:t>
            </a:r>
          </a:p>
          <a:p>
            <a:pPr lvl="1"/>
            <a:r>
              <a:rPr lang="fr-CA" sz="3200" dirty="0"/>
              <a:t>Interconnecter des ordinateurs. </a:t>
            </a:r>
          </a:p>
          <a:p>
            <a:r>
              <a:rPr lang="fr-CA" sz="3200" dirty="0"/>
              <a:t>Carte </a:t>
            </a:r>
            <a:r>
              <a:rPr lang="fr-CA" sz="3200" b="1" dirty="0">
                <a:solidFill>
                  <a:schemeClr val="accent2"/>
                </a:solidFill>
              </a:rPr>
              <a:t>Bluetooth</a:t>
            </a:r>
          </a:p>
          <a:p>
            <a:r>
              <a:rPr lang="fr-CA" dirty="0"/>
              <a:t>Carte </a:t>
            </a:r>
            <a:r>
              <a:rPr lang="fr-CA" b="1" dirty="0">
                <a:solidFill>
                  <a:schemeClr val="accent2"/>
                </a:solidFill>
              </a:rPr>
              <a:t>USB 3.0</a:t>
            </a:r>
            <a:endParaRPr lang="fr-CA" sz="3200" b="1" dirty="0">
              <a:solidFill>
                <a:schemeClr val="accent2"/>
              </a:solidFill>
            </a:endParaRPr>
          </a:p>
          <a:p>
            <a:r>
              <a:rPr lang="fr-CA" sz="3200" dirty="0"/>
              <a:t>Le disque dur fait aussi partie des périphériques d’entrée / sortie, mais est considéré essentiel, car il contient le </a:t>
            </a:r>
            <a:r>
              <a:rPr lang="fr-CA" sz="3200" b="1" dirty="0">
                <a:solidFill>
                  <a:schemeClr val="accent2"/>
                </a:solidFill>
              </a:rPr>
              <a:t>système d’exploitation,</a:t>
            </a:r>
            <a:endParaRPr lang="fr-CA" sz="3200" dirty="0"/>
          </a:p>
          <a:p>
            <a:r>
              <a:rPr lang="fr-CA" sz="3200" dirty="0"/>
              <a:t>Etc.!</a:t>
            </a:r>
            <a:br>
              <a:rPr lang="fr-CA" sz="3200" dirty="0"/>
            </a:br>
            <a:endParaRPr lang="fr-CA" sz="3200" b="1" dirty="0">
              <a:solidFill>
                <a:schemeClr val="accent2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Composantes d’entrées / sorties (I/O)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altLang="fr-FR">
                <a:sym typeface="Palatino" charset="0"/>
              </a:rPr>
              <a:t>Introduction à l’informatique</a:t>
            </a:r>
            <a:endParaRPr lang="fr-CA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BC9468F-3E77-44F5-8CBA-2C91CB4CB2DE}" type="datetime1">
              <a:rPr lang="fr-CA" smtClean="0"/>
              <a:t>2025-08-18</a:t>
            </a:fld>
            <a:endParaRPr lang="en-US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100" name="Picture 4" descr="RÃ©sultats de recherche d'images pour Â«Â carte rÃ©seauÂ Â»">
            <a:extLst>
              <a:ext uri="{FF2B5EF4-FFF2-40B4-BE49-F238E27FC236}">
                <a16:creationId xmlns:a16="http://schemas.microsoft.com/office/drawing/2014/main" id="{6FA686B8-D1EA-417E-AB99-C10F3850381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33" y="3220616"/>
            <a:ext cx="3382375" cy="22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1001</Words>
  <Application>Microsoft Office PowerPoint</Application>
  <PresentationFormat>Personnalisé</PresentationFormat>
  <Paragraphs>192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Copperplate</vt:lpstr>
      <vt:lpstr>Lucida Grande</vt:lpstr>
      <vt:lpstr>Palatino</vt:lpstr>
      <vt:lpstr>Trebuchet MS</vt:lpstr>
      <vt:lpstr>Wingdings 3</vt:lpstr>
      <vt:lpstr>Facette</vt:lpstr>
      <vt:lpstr>Systèmes d’exploitation 420-W12-SF </vt:lpstr>
      <vt:lpstr>Introduction</vt:lpstr>
      <vt:lpstr>Introduction</vt:lpstr>
      <vt:lpstr>Introduction</vt:lpstr>
      <vt:lpstr>Introduction à l’informatique </vt:lpstr>
      <vt:lpstr>Introduction à l’informatique</vt:lpstr>
      <vt:lpstr>Introduction à l’informatique</vt:lpstr>
      <vt:lpstr>Introduction à l’informatique</vt:lpstr>
      <vt:lpstr>Introduction à l’informatique</vt:lpstr>
      <vt:lpstr>Introduction à l’informatique</vt:lpstr>
      <vt:lpstr>Introduction à l’informatique</vt:lpstr>
      <vt:lpstr>Introduction à l’informatique</vt:lpstr>
      <vt:lpstr>Systèmes d’exploitation </vt:lpstr>
      <vt:lpstr>Systèmes d’exploitation</vt:lpstr>
      <vt:lpstr>Systèmes d’exploitation</vt:lpstr>
      <vt:lpstr>Systèmes d’exploitation</vt:lpstr>
      <vt:lpstr>Systèmes d’exploitation</vt:lpstr>
      <vt:lpstr>Systèmes d’exploitation</vt:lpstr>
      <vt:lpstr>Systèmes d’exploitation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6</cp:revision>
  <dcterms:modified xsi:type="dcterms:W3CDTF">2025-08-18T14:27:40Z</dcterms:modified>
</cp:coreProperties>
</file>