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25" r:id="rId1"/>
  </p:sldMasterIdLst>
  <p:notesMasterIdLst>
    <p:notesMasterId r:id="rId22"/>
  </p:notesMasterIdLst>
  <p:sldIdLst>
    <p:sldId id="256" r:id="rId2"/>
    <p:sldId id="424" r:id="rId3"/>
    <p:sldId id="468" r:id="rId4"/>
    <p:sldId id="489" r:id="rId5"/>
    <p:sldId id="496" r:id="rId6"/>
    <p:sldId id="497" r:id="rId7"/>
    <p:sldId id="498" r:id="rId8"/>
    <p:sldId id="499" r:id="rId9"/>
    <p:sldId id="500" r:id="rId10"/>
    <p:sldId id="501" r:id="rId11"/>
    <p:sldId id="503" r:id="rId12"/>
    <p:sldId id="450" r:id="rId13"/>
    <p:sldId id="492" r:id="rId14"/>
    <p:sldId id="487" r:id="rId15"/>
    <p:sldId id="488" r:id="rId16"/>
    <p:sldId id="490" r:id="rId17"/>
    <p:sldId id="494" r:id="rId18"/>
    <p:sldId id="495" r:id="rId19"/>
    <p:sldId id="422" r:id="rId20"/>
    <p:sldId id="423" r:id="rId21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B799AB6E-289C-4FCD-942F-812689FB1BC8}">
          <p14:sldIdLst>
            <p14:sldId id="256"/>
            <p14:sldId id="424"/>
            <p14:sldId id="468"/>
            <p14:sldId id="489"/>
          </p14:sldIdLst>
        </p14:section>
        <p14:section name="Les cookies ($_COOKIE)" id="{90B846A1-FEC2-4229-8B68-411E9BC66D6C}">
          <p14:sldIdLst>
            <p14:sldId id="496"/>
            <p14:sldId id="497"/>
            <p14:sldId id="498"/>
            <p14:sldId id="499"/>
            <p14:sldId id="500"/>
            <p14:sldId id="501"/>
            <p14:sldId id="503"/>
          </p14:sldIdLst>
        </p14:section>
        <p14:section name="Les sessions ($_SESSION)" id="{D97D16DD-0544-44C0-94A1-BA131F6D9AFA}">
          <p14:sldIdLst>
            <p14:sldId id="450"/>
            <p14:sldId id="492"/>
            <p14:sldId id="487"/>
            <p14:sldId id="488"/>
            <p14:sldId id="490"/>
            <p14:sldId id="494"/>
            <p14:sldId id="495"/>
          </p14:sldIdLst>
        </p14:section>
        <p14:section name="Conclusion" id="{1C116E92-FB7D-4EF3-A18A-CA72E4337D5E}">
          <p14:sldIdLst>
            <p14:sldId id="422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2672"/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7010CE-FDB0-4B95-9F05-445D9B25560B}" v="17" dt="2023-02-14T16:10:57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>
      <p:cViewPr varScale="1">
        <p:scale>
          <a:sx n="68" d="100"/>
          <a:sy n="68" d="100"/>
        </p:scale>
        <p:origin x="612" y="56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84E1FE52-5FE2-4D4A-87B2-34F1BCFA0721}"/>
    <pc:docChg chg="modSld">
      <pc:chgData name="Jimmy Gilbert" userId="0212c120946023de" providerId="LiveId" clId="{84E1FE52-5FE2-4D4A-87B2-34F1BCFA0721}" dt="2020-02-12T15:40:36.581" v="5" actId="20577"/>
      <pc:docMkLst>
        <pc:docMk/>
      </pc:docMkLst>
      <pc:sldChg chg="modSp">
        <pc:chgData name="Jimmy Gilbert" userId="0212c120946023de" providerId="LiveId" clId="{84E1FE52-5FE2-4D4A-87B2-34F1BCFA0721}" dt="2020-02-12T15:40:36.581" v="5" actId="20577"/>
        <pc:sldMkLst>
          <pc:docMk/>
          <pc:sldMk cId="0" sldId="256"/>
        </pc:sldMkLst>
        <pc:spChg chg="mod">
          <ac:chgData name="Jimmy Gilbert" userId="0212c120946023de" providerId="LiveId" clId="{84E1FE52-5FE2-4D4A-87B2-34F1BCFA0721}" dt="2020-02-12T15:40:36.581" v="5" actId="20577"/>
          <ac:spMkLst>
            <pc:docMk/>
            <pc:sldMk cId="0" sldId="256"/>
            <ac:spMk id="9217" creationId="{00000000-0000-0000-0000-000000000000}"/>
          </ac:spMkLst>
        </pc:spChg>
      </pc:sldChg>
    </pc:docChg>
  </pc:docChgLst>
  <pc:docChgLst>
    <pc:chgData name="Jimmy Gilbert" userId="0212c120946023de" providerId="LiveId" clId="{438E1CCB-4EE1-4CF6-99C3-2A5155E6DAAE}"/>
    <pc:docChg chg="modSld">
      <pc:chgData name="Jimmy Gilbert" userId="0212c120946023de" providerId="LiveId" clId="{438E1CCB-4EE1-4CF6-99C3-2A5155E6DAAE}" dt="2019-02-27T05:11:22.657" v="0" actId="20577"/>
      <pc:docMkLst>
        <pc:docMk/>
      </pc:docMkLst>
      <pc:sldChg chg="modSp">
        <pc:chgData name="Jimmy Gilbert" userId="0212c120946023de" providerId="LiveId" clId="{438E1CCB-4EE1-4CF6-99C3-2A5155E6DAAE}" dt="2019-02-27T05:11:22.657" v="0" actId="20577"/>
        <pc:sldMkLst>
          <pc:docMk/>
          <pc:sldMk cId="1264599481" sldId="468"/>
        </pc:sldMkLst>
        <pc:spChg chg="mod">
          <ac:chgData name="Jimmy Gilbert" userId="0212c120946023de" providerId="LiveId" clId="{438E1CCB-4EE1-4CF6-99C3-2A5155E6DAAE}" dt="2019-02-27T05:11:22.657" v="0" actId="20577"/>
          <ac:spMkLst>
            <pc:docMk/>
            <pc:sldMk cId="1264599481" sldId="468"/>
            <ac:spMk id="19458" creationId="{00000000-0000-0000-0000-000000000000}"/>
          </ac:spMkLst>
        </pc:spChg>
      </pc:sldChg>
    </pc:docChg>
  </pc:docChgLst>
  <pc:docChgLst>
    <pc:chgData name="Jimmy Gilbert" userId="0212c120946023de" providerId="LiveId" clId="{94949B1F-7252-4E92-8BB2-0C74B982B208}"/>
    <pc:docChg chg="modSld">
      <pc:chgData name="Jimmy Gilbert" userId="0212c120946023de" providerId="LiveId" clId="{94949B1F-7252-4E92-8BB2-0C74B982B208}" dt="2021-02-16T21:01:52.589" v="4" actId="20577"/>
      <pc:docMkLst>
        <pc:docMk/>
      </pc:docMkLst>
      <pc:sldChg chg="modSp mod">
        <pc:chgData name="Jimmy Gilbert" userId="0212c120946023de" providerId="LiveId" clId="{94949B1F-7252-4E92-8BB2-0C74B982B208}" dt="2021-02-16T21:01:52.589" v="4" actId="20577"/>
        <pc:sldMkLst>
          <pc:docMk/>
          <pc:sldMk cId="0" sldId="256"/>
        </pc:sldMkLst>
        <pc:spChg chg="mod">
          <ac:chgData name="Jimmy Gilbert" userId="0212c120946023de" providerId="LiveId" clId="{94949B1F-7252-4E92-8BB2-0C74B982B208}" dt="2021-02-16T21:01:52.589" v="4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Jimmy Gilbert" userId="0212c120946023de" providerId="LiveId" clId="{94949B1F-7252-4E92-8BB2-0C74B982B208}" dt="2021-02-16T21:00:53.101" v="1" actId="20577"/>
          <ac:spMkLst>
            <pc:docMk/>
            <pc:sldMk cId="0" sldId="256"/>
            <ac:spMk id="9217" creationId="{00000000-0000-0000-0000-000000000000}"/>
          </ac:spMkLst>
        </pc:spChg>
      </pc:sldChg>
    </pc:docChg>
  </pc:docChgLst>
  <pc:docChgLst>
    <pc:chgData name="Jimmy Gilbert" userId="0212c120946023de" providerId="LiveId" clId="{657010CE-FDB0-4B95-9F05-445D9B25560B}"/>
    <pc:docChg chg="undo custSel modSld modSection">
      <pc:chgData name="Jimmy Gilbert" userId="0212c120946023de" providerId="LiveId" clId="{657010CE-FDB0-4B95-9F05-445D9B25560B}" dt="2023-02-14T16:10:57.014" v="104" actId="20577"/>
      <pc:docMkLst>
        <pc:docMk/>
      </pc:docMkLst>
      <pc:sldChg chg="modSp mod">
        <pc:chgData name="Jimmy Gilbert" userId="0212c120946023de" providerId="LiveId" clId="{657010CE-FDB0-4B95-9F05-445D9B25560B}" dt="2023-02-14T14:50:30.520" v="2" actId="20577"/>
        <pc:sldMkLst>
          <pc:docMk/>
          <pc:sldMk cId="0" sldId="256"/>
        </pc:sldMkLst>
        <pc:spChg chg="mod">
          <ac:chgData name="Jimmy Gilbert" userId="0212c120946023de" providerId="LiveId" clId="{657010CE-FDB0-4B95-9F05-445D9B25560B}" dt="2023-02-14T14:50:30.520" v="2" actId="20577"/>
          <ac:spMkLst>
            <pc:docMk/>
            <pc:sldMk cId="0" sldId="256"/>
            <ac:spMk id="9217" creationId="{00000000-0000-0000-0000-000000000000}"/>
          </ac:spMkLst>
        </pc:spChg>
      </pc:sldChg>
      <pc:sldChg chg="modSp">
        <pc:chgData name="Jimmy Gilbert" userId="0212c120946023de" providerId="LiveId" clId="{657010CE-FDB0-4B95-9F05-445D9B25560B}" dt="2023-02-14T16:09:28.851" v="85" actId="313"/>
        <pc:sldMkLst>
          <pc:docMk/>
          <pc:sldMk cId="4170735419" sldId="489"/>
        </pc:sldMkLst>
        <pc:spChg chg="mod">
          <ac:chgData name="Jimmy Gilbert" userId="0212c120946023de" providerId="LiveId" clId="{657010CE-FDB0-4B95-9F05-445D9B25560B}" dt="2023-02-14T16:09:28.851" v="85" actId="313"/>
          <ac:spMkLst>
            <pc:docMk/>
            <pc:sldMk cId="4170735419" sldId="489"/>
            <ac:spMk id="5" creationId="{00000000-0000-0000-0000-000000000000}"/>
          </ac:spMkLst>
        </pc:spChg>
      </pc:sldChg>
      <pc:sldChg chg="modSp">
        <pc:chgData name="Jimmy Gilbert" userId="0212c120946023de" providerId="LiveId" clId="{657010CE-FDB0-4B95-9F05-445D9B25560B}" dt="2023-02-14T16:10:57.014" v="104" actId="20577"/>
        <pc:sldMkLst>
          <pc:docMk/>
          <pc:sldMk cId="837086543" sldId="492"/>
        </pc:sldMkLst>
        <pc:spChg chg="mod">
          <ac:chgData name="Jimmy Gilbert" userId="0212c120946023de" providerId="LiveId" clId="{657010CE-FDB0-4B95-9F05-445D9B25560B}" dt="2023-02-14T16:10:57.014" v="104" actId="20577"/>
          <ac:spMkLst>
            <pc:docMk/>
            <pc:sldMk cId="837086543" sldId="492"/>
            <ac:spMk id="6" creationId="{C0DFD12C-E1B5-40F4-9ADB-52A7AB3BFBDE}"/>
          </ac:spMkLst>
        </pc:spChg>
      </pc:sldChg>
      <pc:sldChg chg="modSp mod">
        <pc:chgData name="Jimmy Gilbert" userId="0212c120946023de" providerId="LiveId" clId="{657010CE-FDB0-4B95-9F05-445D9B25560B}" dt="2023-02-14T15:43:24.237" v="84" actId="20577"/>
        <pc:sldMkLst>
          <pc:docMk/>
          <pc:sldMk cId="3867824847" sldId="495"/>
        </pc:sldMkLst>
        <pc:spChg chg="mod">
          <ac:chgData name="Jimmy Gilbert" userId="0212c120946023de" providerId="LiveId" clId="{657010CE-FDB0-4B95-9F05-445D9B25560B}" dt="2023-02-14T15:43:24.237" v="84" actId="20577"/>
          <ac:spMkLst>
            <pc:docMk/>
            <pc:sldMk cId="3867824847" sldId="495"/>
            <ac:spMk id="7" creationId="{6F6ED5B6-7C15-4AD5-99DF-40811254A725}"/>
          </ac:spMkLst>
        </pc:spChg>
      </pc:sldChg>
      <pc:sldChg chg="modSp">
        <pc:chgData name="Jimmy Gilbert" userId="0212c120946023de" providerId="LiveId" clId="{657010CE-FDB0-4B95-9F05-445D9B25560B}" dt="2023-02-14T16:10:05.206" v="91" actId="20577"/>
        <pc:sldMkLst>
          <pc:docMk/>
          <pc:sldMk cId="3906001580" sldId="497"/>
        </pc:sldMkLst>
        <pc:spChg chg="mod">
          <ac:chgData name="Jimmy Gilbert" userId="0212c120946023de" providerId="LiveId" clId="{657010CE-FDB0-4B95-9F05-445D9B25560B}" dt="2023-02-14T16:10:05.206" v="91" actId="20577"/>
          <ac:spMkLst>
            <pc:docMk/>
            <pc:sldMk cId="3906001580" sldId="497"/>
            <ac:spMk id="6" creationId="{C0DFD12C-E1B5-40F4-9ADB-52A7AB3BFBDE}"/>
          </ac:spMkLst>
        </pc:spChg>
      </pc:sldChg>
      <pc:sldChg chg="modSp mod">
        <pc:chgData name="Jimmy Gilbert" userId="0212c120946023de" providerId="LiveId" clId="{657010CE-FDB0-4B95-9F05-445D9B25560B}" dt="2023-02-14T15:37:16.756" v="36" actId="20577"/>
        <pc:sldMkLst>
          <pc:docMk/>
          <pc:sldMk cId="2694526822" sldId="498"/>
        </pc:sldMkLst>
        <pc:spChg chg="mod">
          <ac:chgData name="Jimmy Gilbert" userId="0212c120946023de" providerId="LiveId" clId="{657010CE-FDB0-4B95-9F05-445D9B25560B}" dt="2023-02-14T15:37:16.756" v="36" actId="20577"/>
          <ac:spMkLst>
            <pc:docMk/>
            <pc:sldMk cId="2694526822" sldId="498"/>
            <ac:spMk id="7" creationId="{6F6ED5B6-7C15-4AD5-99DF-40811254A725}"/>
          </ac:spMkLst>
        </pc:spChg>
      </pc:sldChg>
      <pc:sldChg chg="modSp mod">
        <pc:chgData name="Jimmy Gilbert" userId="0212c120946023de" providerId="LiveId" clId="{657010CE-FDB0-4B95-9F05-445D9B25560B}" dt="2023-02-14T16:10:23.243" v="94" actId="20577"/>
        <pc:sldMkLst>
          <pc:docMk/>
          <pc:sldMk cId="3171248161" sldId="499"/>
        </pc:sldMkLst>
        <pc:spChg chg="mod">
          <ac:chgData name="Jimmy Gilbert" userId="0212c120946023de" providerId="LiveId" clId="{657010CE-FDB0-4B95-9F05-445D9B25560B}" dt="2023-02-14T16:10:23.243" v="94" actId="20577"/>
          <ac:spMkLst>
            <pc:docMk/>
            <pc:sldMk cId="3171248161" sldId="499"/>
            <ac:spMk id="17" creationId="{9BF81C21-2419-49E8-B633-9A44F3B497AD}"/>
          </ac:spMkLst>
        </pc:spChg>
      </pc:sldChg>
      <pc:sldChg chg="modSp mod">
        <pc:chgData name="Jimmy Gilbert" userId="0212c120946023de" providerId="LiveId" clId="{657010CE-FDB0-4B95-9F05-445D9B25560B}" dt="2023-02-14T16:10:40.152" v="102" actId="20577"/>
        <pc:sldMkLst>
          <pc:docMk/>
          <pc:sldMk cId="616741916" sldId="500"/>
        </pc:sldMkLst>
        <pc:spChg chg="mod">
          <ac:chgData name="Jimmy Gilbert" userId="0212c120946023de" providerId="LiveId" clId="{657010CE-FDB0-4B95-9F05-445D9B25560B}" dt="2023-02-14T16:10:40.152" v="102" actId="20577"/>
          <ac:spMkLst>
            <pc:docMk/>
            <pc:sldMk cId="616741916" sldId="500"/>
            <ac:spMk id="7" creationId="{6F6ED5B6-7C15-4AD5-99DF-40811254A725}"/>
          </ac:spMkLst>
        </pc:spChg>
      </pc:sldChg>
      <pc:sldChg chg="modSp mod">
        <pc:chgData name="Jimmy Gilbert" userId="0212c120946023de" providerId="LiveId" clId="{657010CE-FDB0-4B95-9F05-445D9B25560B}" dt="2023-02-14T15:40:23.142" v="64" actId="27636"/>
        <pc:sldMkLst>
          <pc:docMk/>
          <pc:sldMk cId="2273366901" sldId="501"/>
        </pc:sldMkLst>
        <pc:spChg chg="mod">
          <ac:chgData name="Jimmy Gilbert" userId="0212c120946023de" providerId="LiveId" clId="{657010CE-FDB0-4B95-9F05-445D9B25560B}" dt="2023-02-14T15:40:23.142" v="64" actId="27636"/>
          <ac:spMkLst>
            <pc:docMk/>
            <pc:sldMk cId="2273366901" sldId="501"/>
            <ac:spMk id="7" creationId="{6F6ED5B6-7C15-4AD5-99DF-40811254A725}"/>
          </ac:spMkLst>
        </pc:spChg>
        <pc:spChg chg="mod">
          <ac:chgData name="Jimmy Gilbert" userId="0212c120946023de" providerId="LiveId" clId="{657010CE-FDB0-4B95-9F05-445D9B25560B}" dt="2023-02-14T15:40:15.482" v="62" actId="14100"/>
          <ac:spMkLst>
            <pc:docMk/>
            <pc:sldMk cId="2273366901" sldId="501"/>
            <ac:spMk id="15" creationId="{24B5A5BD-8164-4114-9F2B-C2DF3A7E2D1A}"/>
          </ac:spMkLst>
        </pc:spChg>
        <pc:cxnChg chg="mod">
          <ac:chgData name="Jimmy Gilbert" userId="0212c120946023de" providerId="LiveId" clId="{657010CE-FDB0-4B95-9F05-445D9B25560B}" dt="2023-02-14T15:40:15.482" v="62" actId="14100"/>
          <ac:cxnSpMkLst>
            <pc:docMk/>
            <pc:sldMk cId="2273366901" sldId="501"/>
            <ac:cxnSpMk id="16" creationId="{719DF51F-833D-4BEA-937C-A0780648B22D}"/>
          </ac:cxnSpMkLst>
        </pc:cxnChg>
      </pc:sldChg>
      <pc:sldChg chg="modSp mod">
        <pc:chgData name="Jimmy Gilbert" userId="0212c120946023de" providerId="LiveId" clId="{657010CE-FDB0-4B95-9F05-445D9B25560B}" dt="2023-02-14T15:41:03.151" v="76" actId="14100"/>
        <pc:sldMkLst>
          <pc:docMk/>
          <pc:sldMk cId="3203853072" sldId="503"/>
        </pc:sldMkLst>
        <pc:spChg chg="mod">
          <ac:chgData name="Jimmy Gilbert" userId="0212c120946023de" providerId="LiveId" clId="{657010CE-FDB0-4B95-9F05-445D9B25560B}" dt="2023-02-14T15:40:56.081" v="75"/>
          <ac:spMkLst>
            <pc:docMk/>
            <pc:sldMk cId="3203853072" sldId="503"/>
            <ac:spMk id="7" creationId="{6F6ED5B6-7C15-4AD5-99DF-40811254A725}"/>
          </ac:spMkLst>
        </pc:spChg>
        <pc:spChg chg="mod">
          <ac:chgData name="Jimmy Gilbert" userId="0212c120946023de" providerId="LiveId" clId="{657010CE-FDB0-4B95-9F05-445D9B25560B}" dt="2023-02-14T15:41:03.151" v="76" actId="14100"/>
          <ac:spMkLst>
            <pc:docMk/>
            <pc:sldMk cId="3203853072" sldId="503"/>
            <ac:spMk id="16" creationId="{1C4C37BB-AEDA-439C-8AB9-BB2FF77D06C5}"/>
          </ac:spMkLst>
        </pc:spChg>
        <pc:cxnChg chg="mod">
          <ac:chgData name="Jimmy Gilbert" userId="0212c120946023de" providerId="LiveId" clId="{657010CE-FDB0-4B95-9F05-445D9B25560B}" dt="2023-02-14T15:41:03.151" v="76" actId="14100"/>
          <ac:cxnSpMkLst>
            <pc:docMk/>
            <pc:sldMk cId="3203853072" sldId="503"/>
            <ac:cxnSpMk id="17" creationId="{34540063-0F8D-44C8-9C76-150D2C66609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1D26A-6394-462E-85D0-9F9DCA31C127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9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6357902"/>
            <a:ext cx="12495032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BF5FFD-01D0-4EAF-98C3-4A135F404C78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0" name="TextBox 19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56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1502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578009" y="468173"/>
            <a:ext cx="16179799" cy="881325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11" name="Rectangle à coins arrondis 10"/>
          <p:cNvSpPr/>
          <p:nvPr/>
        </p:nvSpPr>
        <p:spPr>
          <a:xfrm>
            <a:off x="793807" y="617476"/>
            <a:ext cx="15752652" cy="3751322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8242" y="4368796"/>
            <a:ext cx="15519535" cy="1727212"/>
          </a:xfrm>
        </p:spPr>
        <p:txBody>
          <a:bodyPr lIns="91440" bIns="0" anchor="t"/>
          <a:lstStyle>
            <a:lvl1pPr algn="l">
              <a:buNone/>
              <a:defRPr sz="5120" b="0" cap="none" baseline="0">
                <a:solidFill>
                  <a:schemeClr val="accent5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48242" y="3759192"/>
            <a:ext cx="15519535" cy="598221"/>
          </a:xfrm>
        </p:spPr>
        <p:txBody>
          <a:bodyPr lIns="118872" tIns="0" anchor="b"/>
          <a:lstStyle>
            <a:lvl1pPr marL="0" marR="52018" indent="0" algn="l">
              <a:spcBef>
                <a:spcPts val="0"/>
              </a:spcBef>
              <a:spcAft>
                <a:spcPts val="0"/>
              </a:spcAft>
              <a:buNone/>
              <a:defRPr sz="256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1DAF1-1694-43F5-AFEB-5082885240E9}" type="datetime1">
              <a:rPr lang="fr-FR" smtClean="0"/>
              <a:pPr/>
              <a:t>26/02/2024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420-219-SF - A2009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CCA-6634-493C-A65C-0883AF399F55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874825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 userDrawn="1"/>
        </p:nvSpPr>
        <p:spPr>
          <a:xfrm>
            <a:off x="578009" y="460588"/>
            <a:ext cx="16220428" cy="8805333"/>
          </a:xfrm>
          <a:prstGeom prst="roundRect">
            <a:avLst>
              <a:gd name="adj" fmla="val 1819"/>
            </a:avLst>
          </a:prstGeom>
          <a:solidFill>
            <a:schemeClr val="bg1"/>
          </a:solidFill>
          <a:ln w="6350" cap="rnd" cmpd="sng" algn="ctr">
            <a:solidFill>
              <a:schemeClr val="bg1">
                <a:lumMod val="50000"/>
              </a:schemeClr>
            </a:solidFill>
            <a:prstDash val="solid"/>
          </a:ln>
          <a:effectLst>
            <a:outerShdw blurRad="101600" dist="762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7" name="Rectangle à coins arrondis 6"/>
          <p:cNvSpPr/>
          <p:nvPr userDrawn="1"/>
        </p:nvSpPr>
        <p:spPr>
          <a:xfrm>
            <a:off x="686386" y="1523976"/>
            <a:ext cx="15976578" cy="7612149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56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770" y="507969"/>
            <a:ext cx="15519535" cy="1016007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extLst/>
          </a:lstStyle>
          <a:p>
            <a:r>
              <a:rPr kumimoji="0" lang="fr-FR" dirty="0"/>
              <a:t>Cliquez pour modifier le style du titre</a:t>
            </a:r>
            <a:endParaRPr kumimoji="0"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3715" y="1727178"/>
            <a:ext cx="15519535" cy="6908848"/>
          </a:xfrm>
        </p:spPr>
        <p:txBody>
          <a:bodyPr/>
          <a:lstStyle>
            <a:lvl1pPr>
              <a:spcBef>
                <a:spcPts val="1707"/>
              </a:spcBef>
              <a:defRPr/>
            </a:lvl1pPr>
            <a:lvl2pPr>
              <a:spcBef>
                <a:spcPts val="853"/>
              </a:spcBef>
              <a:defRPr i="1"/>
            </a:lvl2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1293-5233-43CE-852E-29FEDEBC9B2E}" type="datetime1">
              <a:rPr lang="fr-FR" smtClean="0"/>
              <a:pPr/>
              <a:t>26/02/2024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420-219-SF - A2009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ACCA-6634-493C-A65C-0883AF399F55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42925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 en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halalfocus.net/wp-content/uploads/2014/05/question-mark-nothing.jpg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2935288"/>
            <a:ext cx="1531937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4644572"/>
            <a:ext cx="12495031" cy="43366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4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4"/>
          </p:nvPr>
        </p:nvSpPr>
        <p:spPr>
          <a:xfrm>
            <a:off x="2495438" y="2935190"/>
            <a:ext cx="10694654" cy="1532045"/>
          </a:xfrm>
          <a:solidFill>
            <a:srgbClr val="0070C0"/>
          </a:solidFill>
        </p:spPr>
        <p:txBody>
          <a:bodyPr anchor="ctr"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AB01-11A2-43E9-AC4C-78D7E79E1BC4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7EE6A-F866-4A74-9FEF-985FA99EBCD4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8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 de se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956201-E022-4EC9-BFD4-839EB040D401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532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59084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F57D-BC10-4CFC-B6FE-20D5B05662F0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E54C-FCFD-4C7D-94E2-7EB06B64DD4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53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DC210-FAF5-4CCC-BCB2-E68AD0A71091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227102-668E-4237-8767-2D9F77EF2682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7704E7-1592-4683-B212-A3E943D20FC2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7E5DBA-5C75-4052-9A0F-4DA75EB1E299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2655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7BBB4-DCE5-43F1-8598-5B103702F2A3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Programmation web - 420-V20-SF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3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064" y="6827520"/>
            <a:ext cx="12495030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5064" y="7633547"/>
            <a:ext cx="12495030" cy="958612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E0655B-4672-4177-A567-6B7A4B901A9C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Programmation web - 420-V20-SF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985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8"/>
            <a:ext cx="12226746" cy="9134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0148" y="3072838"/>
            <a:ext cx="12499947" cy="594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79329" y="9125272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FA73F5-44FE-4C9E-AE79-69975D257E69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064" y="9125272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Programmation web - 420-V20-SF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8681" y="9125272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66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26" r:id="rId2"/>
    <p:sldLayoutId id="2147483945" r:id="rId3"/>
    <p:sldLayoutId id="2147483876" r:id="rId4"/>
    <p:sldLayoutId id="2147483929" r:id="rId5"/>
    <p:sldLayoutId id="2147483930" r:id="rId6"/>
    <p:sldLayoutId id="2147483931" r:id="rId7"/>
    <p:sldLayoutId id="2147483932" r:id="rId8"/>
    <p:sldLayoutId id="2147483934" r:id="rId9"/>
    <p:sldLayoutId id="2147483936" r:id="rId10"/>
    <p:sldLayoutId id="2147483948" r:id="rId11"/>
    <p:sldLayoutId id="2147483949" r:id="rId12"/>
    <p:sldLayoutId id="2147483950" r:id="rId13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67.xml"/><Relationship Id="rId9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8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96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91.xml"/><Relationship Id="rId7" Type="http://schemas.openxmlformats.org/officeDocument/2006/relationships/tags" Target="../tags/tag95.xml"/><Relationship Id="rId12" Type="http://schemas.openxmlformats.org/officeDocument/2006/relationships/tags" Target="../tags/tag100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6" Type="http://schemas.openxmlformats.org/officeDocument/2006/relationships/tags" Target="../tags/tag94.xml"/><Relationship Id="rId11" Type="http://schemas.openxmlformats.org/officeDocument/2006/relationships/tags" Target="../tags/tag99.xml"/><Relationship Id="rId5" Type="http://schemas.openxmlformats.org/officeDocument/2006/relationships/tags" Target="../tags/tag93.xml"/><Relationship Id="rId10" Type="http://schemas.openxmlformats.org/officeDocument/2006/relationships/tags" Target="../tags/tag98.xml"/><Relationship Id="rId4" Type="http://schemas.openxmlformats.org/officeDocument/2006/relationships/tags" Target="../tags/tag92.xml"/><Relationship Id="rId9" Type="http://schemas.openxmlformats.org/officeDocument/2006/relationships/tags" Target="../tags/tag9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104.xml"/><Relationship Id="rId9" Type="http://schemas.openxmlformats.org/officeDocument/2006/relationships/tags" Target="../tags/tag10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5" Type="http://schemas.openxmlformats.org/officeDocument/2006/relationships/tags" Target="../tags/tag114.xml"/><Relationship Id="rId10" Type="http://schemas.openxmlformats.org/officeDocument/2006/relationships/tags" Target="../tags/tag119.xml"/><Relationship Id="rId4" Type="http://schemas.openxmlformats.org/officeDocument/2006/relationships/tags" Target="../tags/tag113.xml"/><Relationship Id="rId9" Type="http://schemas.openxmlformats.org/officeDocument/2006/relationships/tags" Target="../tags/tag1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5" Type="http://schemas.openxmlformats.org/officeDocument/2006/relationships/tags" Target="../tags/tag126.xml"/><Relationship Id="rId4" Type="http://schemas.openxmlformats.org/officeDocument/2006/relationships/tags" Target="../tags/tag12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image" Target="../media/image7.jpeg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tags" Target="../tags/tag14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11" Type="http://schemas.openxmlformats.org/officeDocument/2006/relationships/image" Target="../media/image3.jpeg"/><Relationship Id="rId5" Type="http://schemas.openxmlformats.org/officeDocument/2006/relationships/tags" Target="../tags/tag14.xml"/><Relationship Id="rId10" Type="http://schemas.openxmlformats.org/officeDocument/2006/relationships/slideLayout" Target="../slideLayouts/slideLayout3.xml"/><Relationship Id="rId4" Type="http://schemas.openxmlformats.org/officeDocument/2006/relationships/tags" Target="../tags/tag13.xml"/><Relationship Id="rId9" Type="http://schemas.openxmlformats.org/officeDocument/2006/relationships/tags" Target="../tags/tag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hyperlink" Target="https://fr.wikipedia.org/wiki/CRUD" TargetMode="Externa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4.jpeg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5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2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12" Type="http://schemas.openxmlformats.org/officeDocument/2006/relationships/tags" Target="../tags/tag41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5" Type="http://schemas.openxmlformats.org/officeDocument/2006/relationships/tags" Target="../tags/tag34.xml"/><Relationship Id="rId10" Type="http://schemas.openxmlformats.org/officeDocument/2006/relationships/tags" Target="../tags/tag39.xml"/><Relationship Id="rId4" Type="http://schemas.openxmlformats.org/officeDocument/2006/relationships/tags" Target="../tags/tag33.xml"/><Relationship Id="rId9" Type="http://schemas.openxmlformats.org/officeDocument/2006/relationships/tags" Target="../tags/tag3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49.xml"/><Relationship Id="rId3" Type="http://schemas.openxmlformats.org/officeDocument/2006/relationships/tags" Target="../tags/tag44.xml"/><Relationship Id="rId7" Type="http://schemas.openxmlformats.org/officeDocument/2006/relationships/tags" Target="../tags/tag48.xml"/><Relationship Id="rId12" Type="http://schemas.openxmlformats.org/officeDocument/2006/relationships/hyperlink" Target="https://davidwalsh.name/php-ternary-examples" TargetMode="Externa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slideLayout" Target="../slideLayouts/slideLayout3.xml"/><Relationship Id="rId5" Type="http://schemas.openxmlformats.org/officeDocument/2006/relationships/tags" Target="../tags/tag46.xml"/><Relationship Id="rId10" Type="http://schemas.openxmlformats.org/officeDocument/2006/relationships/tags" Target="../tags/tag51.xml"/><Relationship Id="rId4" Type="http://schemas.openxmlformats.org/officeDocument/2006/relationships/tags" Target="../tags/tag45.xml"/><Relationship Id="rId9" Type="http://schemas.openxmlformats.org/officeDocument/2006/relationships/tags" Target="../tags/tag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12" Type="http://schemas.openxmlformats.org/officeDocument/2006/relationships/tags" Target="../tags/tag63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tags" Target="../tags/tag62.xml"/><Relationship Id="rId5" Type="http://schemas.openxmlformats.org/officeDocument/2006/relationships/tags" Target="../tags/tag56.xml"/><Relationship Id="rId10" Type="http://schemas.openxmlformats.org/officeDocument/2006/relationships/tags" Target="../tags/tag6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>
              <a:defRPr/>
            </a:pPr>
            <a:r>
              <a:rPr lang="fr-CA" dirty="0"/>
              <a:t>Programmation Web dynamique - 420-W21-SF</a:t>
            </a:r>
            <a:endParaRPr lang="fr-CA" sz="8000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Cours 09 — PHP les sessions et les cookies</a:t>
            </a:r>
          </a:p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br>
              <a:rPr lang="fr-CA" sz="3600" dirty="0"/>
            </a:br>
            <a:r>
              <a:rPr lang="fr-CA" sz="3600" dirty="0"/>
              <a:t>Par Jimmy Gilbert</a:t>
            </a:r>
          </a:p>
        </p:txBody>
      </p:sp>
      <p:pic>
        <p:nvPicPr>
          <p:cNvPr id="1026" name="Picture 2" descr="Résultats de recherche d'images pour « web cookie »">
            <a:extLst>
              <a:ext uri="{FF2B5EF4-FFF2-40B4-BE49-F238E27FC236}">
                <a16:creationId xmlns:a16="http://schemas.microsoft.com/office/drawing/2014/main" id="{812A17C0-8F51-4F90-88C1-6859CC262FD8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563" y="6452335"/>
            <a:ext cx="5735873" cy="3055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 err="1"/>
              <a:t>Delete</a:t>
            </a:r>
            <a:r>
              <a:rPr lang="fr-CA" sz="4000" dirty="0"/>
              <a:t> - </a:t>
            </a:r>
            <a:r>
              <a:rPr lang="fr-CA" dirty="0"/>
              <a:t>Suppression d'une variable de cookie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cookies (</a:t>
            </a:r>
            <a:r>
              <a:rPr lang="fr-FR" altLang="fr-FR" sz="5400" dirty="0">
                <a:sym typeface="Palatino" charset="0"/>
              </a:rPr>
              <a:t>$_COOKIE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5620386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COOKIE[$</a:t>
            </a:r>
            <a:r>
              <a:rPr lang="en-US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]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)){</a:t>
            </a:r>
          </a:p>
          <a:p>
            <a:pPr marL="1219181" lvl="2" indent="0">
              <a:buNone/>
            </a:pPr>
            <a:r>
              <a:rPr lang="en-US" dirty="0">
                <a:solidFill>
                  <a:srgbClr val="66D9EF"/>
                </a:solidFill>
                <a:latin typeface="Consolas" panose="020B0609020204030204" pitchFamily="49" charset="0"/>
              </a:rPr>
              <a:t>unset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($_COOKIE[$</a:t>
            </a:r>
            <a:r>
              <a:rPr lang="en-US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]);</a:t>
            </a:r>
          </a:p>
          <a:p>
            <a:pPr marL="1219181" lvl="2" indent="0">
              <a:buNone/>
            </a:pPr>
            <a:r>
              <a:rPr lang="en-US" dirty="0" err="1">
                <a:solidFill>
                  <a:srgbClr val="66D9EF"/>
                </a:solidFill>
                <a:latin typeface="Consolas" panose="020B0609020204030204" pitchFamily="49" charset="0"/>
              </a:rPr>
              <a:t>setcookie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($</a:t>
            </a:r>
            <a:r>
              <a:rPr lang="en-US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E6DB74"/>
                </a:solidFill>
                <a:latin typeface="Consolas" panose="020B0609020204030204" pitchFamily="49" charset="0"/>
              </a:rPr>
              <a:t>''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D9EF"/>
                </a:solidFill>
                <a:latin typeface="Consolas" panose="020B0609020204030204" pitchFamily="49" charset="0"/>
              </a:rPr>
              <a:t>time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() </a:t>
            </a:r>
            <a:r>
              <a:rPr lang="en-US" dirty="0">
                <a:solidFill>
                  <a:srgbClr val="F92672"/>
                </a:solidFill>
                <a:latin typeface="Consolas" panose="020B0609020204030204" pitchFamily="49" charset="0"/>
              </a:rPr>
              <a:t>–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E81FF"/>
                </a:solidFill>
                <a:latin typeface="Consolas" panose="020B0609020204030204" pitchFamily="49" charset="0"/>
              </a:rPr>
              <a:t>86400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E6DB74"/>
                </a:solidFill>
                <a:latin typeface="Consolas" panose="020B0609020204030204" pitchFamily="49" charset="0"/>
              </a:rPr>
              <a:t>‘/’, null, false, true</a:t>
            </a:r>
            <a:r>
              <a:rPr lang="en-US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73387" y="4156720"/>
            <a:ext cx="6264696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3"/>
          </p:cNvCxnSpPr>
          <p:nvPr>
            <p:custDataLst>
              <p:tags r:id="rId5"/>
            </p:custDataLst>
          </p:nvPr>
        </p:nvCxnSpPr>
        <p:spPr>
          <a:xfrm rot="10800000">
            <a:off x="8238084" y="4452035"/>
            <a:ext cx="864097" cy="8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102180" y="4129747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 err="1"/>
              <a:t>Unset</a:t>
            </a:r>
            <a:r>
              <a:rPr lang="fr-CA" dirty="0"/>
              <a:t> détruit la variable, mais pas le cookie au complet!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B5A5BD-8164-4114-9F2B-C2DF3A7E2D1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973387" y="4747350"/>
            <a:ext cx="11089232" cy="67426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6" name="Connecteur : en angle 15">
            <a:extLst>
              <a:ext uri="{FF2B5EF4-FFF2-40B4-BE49-F238E27FC236}">
                <a16:creationId xmlns:a16="http://schemas.microsoft.com/office/drawing/2014/main" id="{719DF51F-833D-4BEA-937C-A0780648B22D}"/>
              </a:ext>
            </a:extLst>
          </p:cNvPr>
          <p:cNvCxnSpPr>
            <a:cxnSpLocks/>
            <a:stCxn id="17" idx="1"/>
            <a:endCxn id="15" idx="2"/>
          </p:cNvCxnSpPr>
          <p:nvPr>
            <p:custDataLst>
              <p:tags r:id="rId8"/>
            </p:custDataLst>
          </p:nvPr>
        </p:nvCxnSpPr>
        <p:spPr>
          <a:xfrm rot="10800000">
            <a:off x="7518003" y="5421612"/>
            <a:ext cx="1584178" cy="106420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5D7C7F88-C579-40D6-84D0-284C26BD97D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102181" y="6024149"/>
            <a:ext cx="3598889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Crée un cookie qui sera détruit immédiatement après le rechargement de la page</a:t>
            </a:r>
          </a:p>
        </p:txBody>
      </p:sp>
    </p:spTree>
    <p:extLst>
      <p:ext uri="{BB962C8B-B14F-4D97-AF65-F5344CB8AC3E}">
        <p14:creationId xmlns:p14="http://schemas.microsoft.com/office/powerpoint/2010/main" val="227336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15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>
            <a:normAutofit fontScale="92500"/>
          </a:bodyPr>
          <a:lstStyle/>
          <a:p>
            <a:r>
              <a:rPr lang="fr-CA" sz="4000" dirty="0"/>
              <a:t>Destroy – </a:t>
            </a:r>
            <a:r>
              <a:rPr lang="fr-CA" dirty="0"/>
              <a:t>Destruction complète de tous les cookies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6484482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($_SERVER[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'HTTP_COOKIE'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 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	$cookies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explode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';'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$_SERVER[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'HTTP_COOKIE'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]);</a:t>
            </a:r>
          </a:p>
          <a:p>
            <a:pPr marL="1137903" lvl="2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 err="1">
                <a:solidFill>
                  <a:srgbClr val="F92672"/>
                </a:solidFill>
                <a:latin typeface="Consolas" panose="020B0609020204030204" pitchFamily="49" charset="0"/>
              </a:rPr>
              <a:t>foreach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($cookies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as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$cookie) {</a:t>
            </a:r>
          </a:p>
          <a:p>
            <a:pPr marL="1788132" lvl="3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$parts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explode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'='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$cookie);</a:t>
            </a:r>
          </a:p>
          <a:p>
            <a:pPr marL="1788132" lvl="3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trim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($parts[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0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]);</a:t>
            </a:r>
          </a:p>
          <a:p>
            <a:pPr marL="1788132" lvl="3" indent="0">
              <a:buNone/>
            </a:pP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setcookie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''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time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-</a:t>
            </a:r>
            <a:r>
              <a:rPr lang="en-US" dirty="0">
                <a:solidFill>
                  <a:srgbClr val="AE81FF"/>
                </a:solidFill>
                <a:latin typeface="Consolas" panose="020B0609020204030204" pitchFamily="49" charset="0"/>
              </a:rPr>
              <a:t> 86400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‘/’, </a:t>
            </a:r>
            <a:r>
              <a:rPr lang="en-US" dirty="0">
                <a:solidFill>
                  <a:srgbClr val="E6DB74"/>
                </a:solidFill>
                <a:latin typeface="Consolas" panose="020B0609020204030204" pitchFamily="49" charset="0"/>
              </a:rPr>
              <a:t>null, false, true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568951" lvl="1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	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46293" y="3383329"/>
            <a:ext cx="4779621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3"/>
          </p:cNvCxnSpPr>
          <p:nvPr>
            <p:custDataLst>
              <p:tags r:id="rId5"/>
            </p:custDataLst>
          </p:nvPr>
        </p:nvCxnSpPr>
        <p:spPr>
          <a:xfrm rot="10800000" flipV="1">
            <a:off x="6725914" y="3470228"/>
            <a:ext cx="1999608" cy="20841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8725522" y="3285562"/>
            <a:ext cx="477962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CA" dirty="0"/>
              <a:t>Le serveur utilise-t-il des cookies?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4C37BB-AEDA-439C-8AB9-BB2FF77D06C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757363" y="4542446"/>
            <a:ext cx="4968551" cy="733328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34540063-0F8D-44C8-9C76-150D2C666094}"/>
              </a:ext>
            </a:extLst>
          </p:cNvPr>
          <p:cNvCxnSpPr>
            <a:cxnSpLocks/>
            <a:stCxn id="18" idx="1"/>
            <a:endCxn id="16" idx="3"/>
          </p:cNvCxnSpPr>
          <p:nvPr>
            <p:custDataLst>
              <p:tags r:id="rId8"/>
            </p:custDataLst>
          </p:nvPr>
        </p:nvCxnSpPr>
        <p:spPr>
          <a:xfrm rot="10800000">
            <a:off x="6725914" y="4909111"/>
            <a:ext cx="1999608" cy="36666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BA8EDA8B-3DE0-414D-A8DD-50D6EEF0CC2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725522" y="5091107"/>
            <a:ext cx="477962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CA" dirty="0"/>
              <a:t>Pour chaque cookie on le fait expirer</a:t>
            </a:r>
          </a:p>
        </p:txBody>
      </p:sp>
    </p:spTree>
    <p:extLst>
      <p:ext uri="{BB962C8B-B14F-4D97-AF65-F5344CB8AC3E}">
        <p14:creationId xmlns:p14="http://schemas.microsoft.com/office/powerpoint/2010/main" val="320385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16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sz="7200" dirty="0"/>
              <a:t>Les sessions </a:t>
            </a:r>
            <a:br>
              <a:rPr lang="fr-CA" sz="7200" dirty="0"/>
            </a:br>
            <a:r>
              <a:rPr lang="fr-CA" sz="7200" dirty="0"/>
              <a:t>(</a:t>
            </a:r>
            <a:r>
              <a:rPr lang="fr-FR" altLang="fr-FR" sz="7200" dirty="0">
                <a:sym typeface="Palatino" charset="0"/>
              </a:rPr>
              <a:t>$_SESSION</a:t>
            </a:r>
            <a:r>
              <a:rPr lang="fr-CA" sz="7200" dirty="0"/>
              <a:t>)</a:t>
            </a:r>
            <a:endParaRPr lang="fr-CA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8A764539-4A06-4FDD-8F10-1CCEE06593FF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5122" name="Picture 2" descr="Résultats de recherche d'images pour « session meme »">
            <a:extLst>
              <a:ext uri="{FF2B5EF4-FFF2-40B4-BE49-F238E27FC236}">
                <a16:creationId xmlns:a16="http://schemas.microsoft.com/office/drawing/2014/main" id="{BD354D3D-2478-433F-8185-85691A1953D4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331" y="1564432"/>
            <a:ext cx="5715000" cy="7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43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0DFD12C-E1B5-40F4-9ADB-52A7AB3BFBDE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b="1" dirty="0"/>
              <a:t>Utilité</a:t>
            </a:r>
            <a:r>
              <a:rPr lang="fr-CA" dirty="0"/>
              <a:t>: les sessions servent à conserver des informations durant toute la visite d’un utilisateur</a:t>
            </a:r>
          </a:p>
          <a:p>
            <a:pPr lvl="1"/>
            <a:r>
              <a:rPr lang="fr-CA" dirty="0"/>
              <a:t>Elle est détruite soit manuellement en PHP</a:t>
            </a:r>
          </a:p>
          <a:p>
            <a:pPr lvl="1"/>
            <a:r>
              <a:rPr lang="fr-CA" dirty="0"/>
              <a:t>Soit quand l’utilisateur ferme le navigateur web</a:t>
            </a:r>
          </a:p>
          <a:p>
            <a:r>
              <a:rPr lang="fr-CA" dirty="0"/>
              <a:t>Dans une session, on conserve toute </a:t>
            </a:r>
            <a:r>
              <a:rPr lang="fr-CA"/>
              <a:t>information utile </a:t>
            </a:r>
            <a:r>
              <a:rPr lang="fr-CA" dirty="0"/>
              <a:t>pour le site ET l’utilisateur</a:t>
            </a:r>
          </a:p>
          <a:p>
            <a:pPr lvl="1"/>
            <a:r>
              <a:rPr lang="fr-CA" dirty="0"/>
              <a:t>Exemple: son nom, son identifiant</a:t>
            </a:r>
          </a:p>
          <a:p>
            <a:r>
              <a:rPr lang="fr-CA" dirty="0"/>
              <a:t>On ne conserve </a:t>
            </a:r>
            <a:r>
              <a:rPr lang="fr-CA" b="1" dirty="0">
                <a:solidFill>
                  <a:srgbClr val="FF0000"/>
                </a:solidFill>
              </a:rPr>
              <a:t>jamais</a:t>
            </a:r>
            <a:r>
              <a:rPr lang="fr-CA" dirty="0"/>
              <a:t> en session des infos sensibles comme les mots de passe!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sz="4000" dirty="0"/>
              <a:t>Définition</a:t>
            </a:r>
            <a:endParaRPr lang="fr-CA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30AE4645-BF5E-4AA2-8A8C-2CD95039DA11}"/>
              </a:ext>
            </a:extLst>
          </p:cNvPr>
          <p:cNvSpPr>
            <a:spLocks noGrp="1"/>
          </p:cNvSpPr>
          <p:nvPr>
            <p:ph sz="quarter" idx="14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/>
              <a:t>À quoi sert une session en PHP?</a:t>
            </a:r>
          </a:p>
        </p:txBody>
      </p:sp>
    </p:spTree>
    <p:extLst>
      <p:ext uri="{BB962C8B-B14F-4D97-AF65-F5344CB8AC3E}">
        <p14:creationId xmlns:p14="http://schemas.microsoft.com/office/powerpoint/2010/main" val="83708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 err="1"/>
              <a:t>Create</a:t>
            </a:r>
            <a:r>
              <a:rPr lang="fr-CA" sz="4000" dirty="0"/>
              <a:t> - Création d'une variable de session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4023739" cy="59084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session_start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();</a:t>
            </a:r>
          </a:p>
          <a:p>
            <a:pPr marL="568951" lvl="1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$_SESSION['login']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'';</a:t>
            </a:r>
          </a:p>
          <a:p>
            <a:pPr marL="568951" lvl="1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//si tout s'est bien déroulé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($_SESSION['login'])){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  <a:endParaRPr lang="fr-CA" b="0" dirty="0">
              <a:solidFill>
                <a:srgbClr val="D7D7D7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2882535" y="2678209"/>
            <a:ext cx="288032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On démarre la session AVANT tout</a:t>
            </a:r>
          </a:p>
          <a:p>
            <a:pPr algn="ctr"/>
            <a:r>
              <a:rPr lang="fr-CA" dirty="0"/>
              <a:t>un seul session start, mais doit être inclue sur toute les pages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1" idx="0"/>
          </p:cNvCxnSpPr>
          <p:nvPr>
            <p:custDataLst>
              <p:tags r:id="rId5"/>
            </p:custDataLst>
          </p:nvPr>
        </p:nvCxnSpPr>
        <p:spPr>
          <a:xfrm rot="10800000" flipV="1">
            <a:off x="2856113" y="3416873"/>
            <a:ext cx="10026422" cy="7229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2F0B372-8C35-4EFF-A0D3-FF1ABF49DA6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15953" y="3489171"/>
            <a:ext cx="2880320" cy="4714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269ED4-A488-4976-948B-E613376712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2882535" y="5056706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$_SESSION est un tableau  clé =&gt; valeur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AC597E-BA8F-4B29-BF1F-2C8A2A43ACA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246638" y="4361537"/>
            <a:ext cx="3535061" cy="4714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9" name="Connecteur : en angle 18">
            <a:extLst>
              <a:ext uri="{FF2B5EF4-FFF2-40B4-BE49-F238E27FC236}">
                <a16:creationId xmlns:a16="http://schemas.microsoft.com/office/drawing/2014/main" id="{CBD90356-754C-42A3-ABB4-B451070B1BED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 rot="10800000">
            <a:off x="2935141" y="4629570"/>
            <a:ext cx="9868366" cy="5469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1D19FD38-FAF9-4EB0-940E-EBF5B146AC2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2882535" y="6281040"/>
            <a:ext cx="2880320" cy="923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Isset() toujours pratique pour vérifier que tout est ok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45CBB9-1A51-4BF9-A039-786A3EE899B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970650" y="5747203"/>
            <a:ext cx="886553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09FEE4D5-811D-4A9E-B5CE-0A2736EF90B7}"/>
              </a:ext>
            </a:extLst>
          </p:cNvPr>
          <p:cNvCxnSpPr>
            <a:cxnSpLocks/>
            <a:stCxn id="25" idx="1"/>
            <a:endCxn id="26" idx="2"/>
          </p:cNvCxnSpPr>
          <p:nvPr>
            <p:custDataLst>
              <p:tags r:id="rId12"/>
            </p:custDataLst>
          </p:nvPr>
        </p:nvCxnSpPr>
        <p:spPr>
          <a:xfrm rot="10800000">
            <a:off x="2413927" y="6126149"/>
            <a:ext cx="10468608" cy="61655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54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Read - </a:t>
            </a:r>
            <a:r>
              <a:rPr lang="fr-CA" dirty="0"/>
              <a:t>Lecture d'une variable de session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6484482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($_SESSION['login'])):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</a:t>
            </a:r>
            <a:r>
              <a:rPr lang="fr-CA" dirty="0">
                <a:solidFill>
                  <a:schemeClr val="bg1"/>
                </a:solidFill>
                <a:latin typeface="Consolas" panose="020B0609020204030204" pitchFamily="49" charset="0"/>
              </a:rPr>
              <a:t>&lt;p&gt;Bonjour, 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echo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$_SESSION['login']; ?&gt;&lt;/p&gt;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else: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endif;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43151" y="7670546"/>
            <a:ext cx="1250316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3"/>
          </p:cNvCxnSpPr>
          <p:nvPr>
            <p:custDataLst>
              <p:tags r:id="rId5"/>
            </p:custDataLst>
          </p:nvPr>
        </p:nvCxnSpPr>
        <p:spPr>
          <a:xfrm rot="10800000" flipV="1">
            <a:off x="2693467" y="7763359"/>
            <a:ext cx="7920878" cy="2025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0614345" y="7578694"/>
            <a:ext cx="359888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On oublie pas </a:t>
            </a:r>
            <a:r>
              <a:rPr lang="fr-CA" dirty="0" err="1"/>
              <a:t>lle</a:t>
            </a:r>
            <a:r>
              <a:rPr lang="fr-CA" dirty="0"/>
              <a:t> endif;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B441FDE-7B56-4EBF-913E-92AFE2DF27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2565200" y="4129764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L’avantage ici c’est qu’on peut mettre du HTML!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702D7B1-BDBB-49AB-8FBD-8207BF80B4C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2080437" y="5116006"/>
            <a:ext cx="11109658" cy="4998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40" name="Connecteur : en angle 39">
            <a:extLst>
              <a:ext uri="{FF2B5EF4-FFF2-40B4-BE49-F238E27FC236}">
                <a16:creationId xmlns:a16="http://schemas.microsoft.com/office/drawing/2014/main" id="{CD56E51A-D8AF-4E14-BA2F-E3BB08F7624D}"/>
              </a:ext>
            </a:extLst>
          </p:cNvPr>
          <p:cNvCxnSpPr>
            <a:cxnSpLocks/>
            <a:stCxn id="38" idx="1"/>
            <a:endCxn id="39" idx="3"/>
          </p:cNvCxnSpPr>
          <p:nvPr>
            <p:custDataLst>
              <p:tags r:id="rId9"/>
            </p:custDataLst>
          </p:nvPr>
        </p:nvCxnSpPr>
        <p:spPr>
          <a:xfrm rot="10800000" flipH="1" flipV="1">
            <a:off x="12565199" y="4452930"/>
            <a:ext cx="624895" cy="913006"/>
          </a:xfrm>
          <a:prstGeom prst="bentConnector5">
            <a:avLst>
              <a:gd name="adj1" fmla="val -36582"/>
              <a:gd name="adj2" fmla="val 54011"/>
              <a:gd name="adj3" fmla="val 13658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2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38" grpId="0" animBg="1"/>
      <p:bldP spid="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Update - </a:t>
            </a:r>
            <a:r>
              <a:rPr lang="fr-CA" dirty="0"/>
              <a:t>Mise à jour d'une variable de session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6484482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nom_session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= "login"; 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valeur_session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 = "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CoachTechno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";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($_SESSION[$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nom_session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])){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	$_SESSION[$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nom_session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valeur_session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0614346" y="3365514"/>
            <a:ext cx="359888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Possible de mettre le nom en  variable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endCxn id="19" idx="0"/>
          </p:cNvCxnSpPr>
          <p:nvPr>
            <p:custDataLst>
              <p:tags r:id="rId5"/>
            </p:custDataLst>
          </p:nvPr>
        </p:nvCxnSpPr>
        <p:spPr>
          <a:xfrm rot="10800000" flipV="1">
            <a:off x="3976521" y="3244919"/>
            <a:ext cx="6637824" cy="4738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336282" y="6116067"/>
            <a:ext cx="469753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2"/>
          </p:cNvCxnSpPr>
          <p:nvPr>
            <p:custDataLst>
              <p:tags r:id="rId7"/>
            </p:custDataLst>
          </p:nvPr>
        </p:nvCxnSpPr>
        <p:spPr>
          <a:xfrm rot="10800000">
            <a:off x="7571159" y="6706698"/>
            <a:ext cx="3043186" cy="10566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0614345" y="7578694"/>
            <a:ext cx="359888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Affectation standard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38D78DD-5FEF-4884-904E-18AD4636BB4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443151" y="3718803"/>
            <a:ext cx="5066740" cy="4309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B441FDE-7B56-4EBF-913E-92AFE2DF27F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0614345" y="4553634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Possible de mettre la valeur en variable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702D7B1-BDBB-49AB-8FBD-8207BF80B4C0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43151" y="4418529"/>
            <a:ext cx="7370996" cy="4998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40" name="Connecteur : en angle 39">
            <a:extLst>
              <a:ext uri="{FF2B5EF4-FFF2-40B4-BE49-F238E27FC236}">
                <a16:creationId xmlns:a16="http://schemas.microsoft.com/office/drawing/2014/main" id="{CD56E51A-D8AF-4E14-BA2F-E3BB08F7624D}"/>
              </a:ext>
            </a:extLst>
          </p:cNvPr>
          <p:cNvCxnSpPr>
            <a:cxnSpLocks/>
            <a:stCxn id="38" idx="1"/>
            <a:endCxn id="39" idx="2"/>
          </p:cNvCxnSpPr>
          <p:nvPr>
            <p:custDataLst>
              <p:tags r:id="rId12"/>
            </p:custDataLst>
          </p:nvPr>
        </p:nvCxnSpPr>
        <p:spPr>
          <a:xfrm rot="10800000" flipV="1">
            <a:off x="5128649" y="4876799"/>
            <a:ext cx="5485696" cy="41589"/>
          </a:xfrm>
          <a:prstGeom prst="bentConnector4">
            <a:avLst>
              <a:gd name="adj1" fmla="val 16408"/>
              <a:gd name="adj2" fmla="val 13267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73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4" grpId="0" animBg="1"/>
      <p:bldP spid="36" grpId="0" animBg="1"/>
      <p:bldP spid="19" grpId="0" animBg="1"/>
      <p:bldP spid="38" grpId="0" animBg="1"/>
      <p:bldP spid="3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 err="1"/>
              <a:t>Delete</a:t>
            </a:r>
            <a:r>
              <a:rPr lang="fr-CA" sz="4000" dirty="0"/>
              <a:t> - </a:t>
            </a:r>
            <a:r>
              <a:rPr lang="fr-CA" dirty="0"/>
              <a:t>Suppression d'une variable de session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4684282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($_SESSION["login"])){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unset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($_SESSION["login"]);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73387" y="4444752"/>
            <a:ext cx="1296144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2"/>
          </p:cNvCxnSpPr>
          <p:nvPr>
            <p:custDataLst>
              <p:tags r:id="rId5"/>
            </p:custDataLst>
          </p:nvPr>
        </p:nvCxnSpPr>
        <p:spPr>
          <a:xfrm rot="10800000">
            <a:off x="2621459" y="5035382"/>
            <a:ext cx="5832648" cy="3231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8454107" y="5035382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 err="1"/>
              <a:t>Unset</a:t>
            </a:r>
            <a:r>
              <a:rPr lang="fr-CA" dirty="0"/>
              <a:t> détruit la variable, mais pas la session au complet!</a:t>
            </a:r>
          </a:p>
        </p:txBody>
      </p:sp>
    </p:spTree>
    <p:extLst>
      <p:ext uri="{BB962C8B-B14F-4D97-AF65-F5344CB8AC3E}">
        <p14:creationId xmlns:p14="http://schemas.microsoft.com/office/powerpoint/2010/main" val="178996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sz="4000" dirty="0"/>
              <a:t>Destroy – </a:t>
            </a:r>
            <a:r>
              <a:rPr lang="fr-CA" dirty="0"/>
              <a:t>Destruction complète de la session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sessions (</a:t>
            </a:r>
            <a:r>
              <a:rPr lang="fr-FR" altLang="fr-FR" sz="5400" dirty="0">
                <a:sym typeface="Palatino" charset="0"/>
              </a:rPr>
              <a:t>$_SESSION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2942108" cy="6052434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unset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($_SESSION);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(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ini_get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session.use_cookies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)) {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$params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session_get_cookie_params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();</a:t>
            </a:r>
          </a:p>
          <a:p>
            <a:pPr marL="1137903" lvl="2" indent="0">
              <a:buNone/>
            </a:pP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setcookie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session_name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(), 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''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time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-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86400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$params[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path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], $params[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domain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],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$params[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secure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], $params[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 err="1">
                <a:solidFill>
                  <a:srgbClr val="E6DB74"/>
                </a:solidFill>
                <a:latin typeface="Consolas" panose="020B0609020204030204" pitchFamily="49" charset="0"/>
              </a:rPr>
              <a:t>httponly</a:t>
            </a:r>
            <a:r>
              <a:rPr lang="fr-CA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</a:t>
            </a:r>
          </a:p>
          <a:p>
            <a:pPr marL="1137903" lvl="2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session_destroy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325315" y="3508648"/>
            <a:ext cx="3744416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3"/>
          </p:cNvCxnSpPr>
          <p:nvPr>
            <p:custDataLst>
              <p:tags r:id="rId5"/>
            </p:custDataLst>
          </p:nvPr>
        </p:nvCxnSpPr>
        <p:spPr>
          <a:xfrm rot="10800000" flipV="1">
            <a:off x="5069732" y="3703081"/>
            <a:ext cx="4351911" cy="10088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421642" y="3379916"/>
            <a:ext cx="400101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CA" dirty="0" err="1"/>
              <a:t>Unset</a:t>
            </a:r>
            <a:r>
              <a:rPr lang="fr-CA" dirty="0"/>
              <a:t> détruit toute la variable session, mais il reste des traces…</a:t>
            </a:r>
          </a:p>
        </p:txBody>
      </p:sp>
      <p:pic>
        <p:nvPicPr>
          <p:cNvPr id="1026" name="Picture 2" descr="Image associée">
            <a:extLst>
              <a:ext uri="{FF2B5EF4-FFF2-40B4-BE49-F238E27FC236}">
                <a16:creationId xmlns:a16="http://schemas.microsoft.com/office/drawing/2014/main" id="{D9BBF21A-CE54-4FD8-9576-06442DDA2F1D}"/>
              </a:ext>
            </a:extLst>
          </p:cNvPr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0325" y="4292193"/>
            <a:ext cx="2993939" cy="409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8F0AC45-A8CA-49B7-A430-CACBBFAC965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469331" y="7838281"/>
            <a:ext cx="3744416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4" name="Connecteur : en angle 13">
            <a:extLst>
              <a:ext uri="{FF2B5EF4-FFF2-40B4-BE49-F238E27FC236}">
                <a16:creationId xmlns:a16="http://schemas.microsoft.com/office/drawing/2014/main" id="{41219051-087A-47C4-9DD8-C8F431DFA3BD}"/>
              </a:ext>
            </a:extLst>
          </p:cNvPr>
          <p:cNvCxnSpPr>
            <a:cxnSpLocks/>
            <a:stCxn id="15" idx="1"/>
            <a:endCxn id="13" idx="3"/>
          </p:cNvCxnSpPr>
          <p:nvPr>
            <p:custDataLst>
              <p:tags r:id="rId9"/>
            </p:custDataLst>
          </p:nvPr>
        </p:nvCxnSpPr>
        <p:spPr>
          <a:xfrm rot="10800000" flipV="1">
            <a:off x="5213748" y="7901860"/>
            <a:ext cx="4207895" cy="23173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C1CF68E-FFE1-462D-882B-78B63083BAE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421642" y="7717194"/>
            <a:ext cx="400001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CA" dirty="0"/>
              <a:t>Finalement, on détruit la session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4C37BB-AEDA-439C-8AB9-BB2FF77D06C5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842103" y="5142469"/>
            <a:ext cx="5399088" cy="52888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34540063-0F8D-44C8-9C76-150D2C666094}"/>
              </a:ext>
            </a:extLst>
          </p:cNvPr>
          <p:cNvCxnSpPr>
            <a:cxnSpLocks/>
            <a:endCxn id="16" idx="3"/>
          </p:cNvCxnSpPr>
          <p:nvPr>
            <p:custDataLst>
              <p:tags r:id="rId12"/>
            </p:custDataLst>
          </p:nvPr>
        </p:nvCxnSpPr>
        <p:spPr>
          <a:xfrm rot="10800000">
            <a:off x="7241191" y="5406912"/>
            <a:ext cx="5749420" cy="285493"/>
          </a:xfrm>
          <a:prstGeom prst="bentConnector3">
            <a:avLst>
              <a:gd name="adj1" fmla="val -576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BA8EDA8B-3DE0-414D-A8DD-50D6EEF0CC2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422640" y="5692404"/>
            <a:ext cx="400001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CA" dirty="0"/>
              <a:t>Les sessions utilisent les cookies, on doit donc les supprimer aussi!</a:t>
            </a:r>
          </a:p>
        </p:txBody>
      </p:sp>
    </p:spTree>
    <p:extLst>
      <p:ext uri="{BB962C8B-B14F-4D97-AF65-F5344CB8AC3E}">
        <p14:creationId xmlns:p14="http://schemas.microsoft.com/office/powerpoint/2010/main" val="386782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13" grpId="0" animBg="1"/>
      <p:bldP spid="15" grpId="0" animBg="1"/>
      <p:bldP spid="16" grpId="0" animBg="1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fr-FR" dirty="0">
                <a:sym typeface="Copperplate" charset="0"/>
              </a:rPr>
              <a:t>Conclusion</a:t>
            </a:r>
            <a:endParaRPr lang="fr-CA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19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8A406863-51AF-42C4-AE4F-ADD44FC593DD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Programmation Web - 420-V20-SF</a:t>
            </a:r>
            <a:endParaRPr lang="en-US" dirty="0"/>
          </a:p>
        </p:txBody>
      </p:sp>
      <p:pic>
        <p:nvPicPr>
          <p:cNvPr id="3074" name="Picture 2" descr="Résultats de recherche d'images pour « conclusion meme »">
            <a:extLst>
              <a:ext uri="{FF2B5EF4-FFF2-40B4-BE49-F238E27FC236}">
                <a16:creationId xmlns:a16="http://schemas.microsoft.com/office/drawing/2014/main" id="{E1A9E794-AB1B-472F-A651-5805C1B40F7E}"/>
              </a:ext>
            </a:extLst>
          </p:cNvPr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637" y="3508648"/>
            <a:ext cx="5715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259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dirty="0"/>
              <a:t>Introduction</a:t>
            </a: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BEF99308-B51D-48BB-8293-2F9B13A14B64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Programmation Web - 420-V20-SF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64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695063" y="3072838"/>
            <a:ext cx="13015627" cy="5908418"/>
          </a:xfrm>
        </p:spPr>
        <p:txBody>
          <a:bodyPr>
            <a:normAutofit/>
          </a:bodyPr>
          <a:lstStyle/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Le </a:t>
            </a:r>
            <a:r>
              <a:rPr lang="fr-FR" altLang="fr-FR" b="1" dirty="0">
                <a:sym typeface="Palatino" charset="0"/>
              </a:rPr>
              <a:t>CRUD</a:t>
            </a:r>
            <a:r>
              <a:rPr lang="fr-FR" altLang="fr-FR" dirty="0">
                <a:sym typeface="Palatino" charset="0"/>
              </a:rPr>
              <a:t> (</a:t>
            </a:r>
            <a:r>
              <a:rPr lang="fr-FR" altLang="fr-FR" dirty="0" err="1">
                <a:sym typeface="Palatino" charset="0"/>
              </a:rPr>
              <a:t>Create</a:t>
            </a:r>
            <a:r>
              <a:rPr lang="fr-FR" altLang="fr-FR" dirty="0">
                <a:sym typeface="Palatino" charset="0"/>
              </a:rPr>
              <a:t>, Read, Update, </a:t>
            </a:r>
            <a:r>
              <a:rPr lang="fr-FR" altLang="fr-FR" dirty="0" err="1">
                <a:sym typeface="Palatino" charset="0"/>
              </a:rPr>
              <a:t>Delete</a:t>
            </a:r>
            <a:r>
              <a:rPr lang="fr-FR" altLang="fr-FR" dirty="0">
                <a:sym typeface="Palatino" charset="0"/>
              </a:rPr>
              <a:t>)</a:t>
            </a: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La différence entre: </a:t>
            </a:r>
          </a:p>
          <a:p>
            <a:pPr marL="1083301" lvl="1" indent="-514350">
              <a:spcBef>
                <a:spcPts val="1800"/>
              </a:spcBef>
              <a:buClrTx/>
              <a:buSzTx/>
            </a:pPr>
            <a:r>
              <a:rPr lang="fr-FR" altLang="fr-FR" b="1" dirty="0">
                <a:sym typeface="Palatino" charset="0"/>
              </a:rPr>
              <a:t>$_SESSION </a:t>
            </a:r>
            <a:r>
              <a:rPr lang="fr-FR" altLang="fr-FR" b="1" dirty="0">
                <a:sym typeface="Wingdings" panose="05000000000000000000" pitchFamily="2" charset="2"/>
              </a:rPr>
              <a:t> l’information est dans la session du navigateur, jusqu’à sa fermeture</a:t>
            </a:r>
            <a:endParaRPr lang="fr-FR" altLang="fr-FR" b="1" dirty="0">
              <a:sym typeface="Palatino" charset="0"/>
            </a:endParaRPr>
          </a:p>
          <a:p>
            <a:pPr marL="1083301" lvl="1" indent="-514350">
              <a:spcBef>
                <a:spcPts val="1800"/>
              </a:spcBef>
              <a:buClrTx/>
              <a:buSzTx/>
            </a:pPr>
            <a:r>
              <a:rPr lang="fr-FR" altLang="fr-FR" b="1" dirty="0">
                <a:sym typeface="Palatino" charset="0"/>
              </a:rPr>
              <a:t>$_COOKIE </a:t>
            </a:r>
            <a:r>
              <a:rPr lang="fr-FR" altLang="fr-FR" b="1" dirty="0">
                <a:sym typeface="Wingdings" panose="05000000000000000000" pitchFamily="2" charset="2"/>
              </a:rPr>
              <a:t> l’information est dans un fichier stocké sur l’ordinateur</a:t>
            </a:r>
            <a:endParaRPr lang="fr-FR" altLang="fr-FR" b="1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dirty="0" err="1">
                <a:sym typeface="Palatino" charset="0"/>
              </a:rPr>
              <a:t>Unset</a:t>
            </a:r>
            <a:r>
              <a:rPr lang="fr-FR" altLang="fr-FR" dirty="0">
                <a:sym typeface="Palatino" charset="0"/>
              </a:rPr>
              <a:t>() </a:t>
            </a:r>
            <a:r>
              <a:rPr lang="fr-FR" altLang="fr-FR" dirty="0">
                <a:sym typeface="Wingdings" panose="05000000000000000000" pitchFamily="2" charset="2"/>
              </a:rPr>
              <a:t> détruit une variable (pas toutes  </a:t>
            </a:r>
            <a:r>
              <a:rPr lang="fr-FR" altLang="fr-FR" b="1" dirty="0">
                <a:sym typeface="Wingdings" panose="05000000000000000000" pitchFamily="2" charset="2"/>
              </a:rPr>
              <a:t>session</a:t>
            </a:r>
            <a:r>
              <a:rPr lang="fr-FR" altLang="fr-FR" dirty="0">
                <a:sym typeface="Wingdings" panose="05000000000000000000" pitchFamily="2" charset="2"/>
              </a:rPr>
              <a:t> et </a:t>
            </a:r>
            <a:r>
              <a:rPr lang="fr-FR" altLang="fr-FR" b="1" dirty="0">
                <a:sym typeface="Wingdings" panose="05000000000000000000" pitchFamily="2" charset="2"/>
              </a:rPr>
              <a:t>cookie</a:t>
            </a:r>
            <a:r>
              <a:rPr lang="fr-FR" altLang="fr-FR" dirty="0">
                <a:sym typeface="Wingdings" panose="05000000000000000000" pitchFamily="2" charset="2"/>
              </a:rPr>
              <a:t>)</a:t>
            </a:r>
            <a:endParaRPr lang="fr-FR" altLang="fr-FR" b="1" dirty="0">
              <a:sym typeface="Palatino" charset="0"/>
            </a:endParaRP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FR" altLang="fr-FR" b="1" dirty="0">
                <a:sym typeface="Palatino" charset="0"/>
              </a:rPr>
              <a:t>Tout est dans la doc du cours!</a:t>
            </a: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14350" indent="-514350" eaLnBrk="1" hangingPunct="1">
              <a:spcBef>
                <a:spcPts val="1800"/>
              </a:spcBef>
              <a:buClrTx/>
              <a:buSzTx/>
              <a:buFont typeface="+mj-lt"/>
              <a:buAutoNum type="arabicPeriod"/>
            </a:pPr>
            <a:endParaRPr lang="fr-FR" altLang="fr-FR" dirty="0">
              <a:sym typeface="Palatino" charset="0"/>
            </a:endParaRPr>
          </a:p>
          <a:p>
            <a:pPr marL="568951" lvl="1" indent="0">
              <a:spcBef>
                <a:spcPts val="1800"/>
              </a:spcBef>
              <a:buClrTx/>
              <a:buSzTx/>
              <a:buNone/>
            </a:pPr>
            <a:endParaRPr lang="fr-FR" altLang="fr-FR" dirty="0">
              <a:sym typeface="Palatino" charset="0"/>
            </a:endParaRP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À retenir</a:t>
            </a:r>
          </a:p>
        </p:txBody>
      </p:sp>
      <p:sp>
        <p:nvSpPr>
          <p:cNvPr id="27652" name="Rectangle 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fr-FR" dirty="0">
                <a:sym typeface="Copperplate" charset="0"/>
              </a:rPr>
              <a:t>Conclusion</a:t>
            </a:r>
            <a:endParaRPr lang="fr-CA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FA20D5EC-E1DB-43AF-B304-0A2A8FE718B0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  <p:custDataLst>
              <p:tags r:id="rId6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Programmation Web - 420-V20-SF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8484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71550" y="3040063"/>
            <a:ext cx="12226925" cy="2882900"/>
          </a:xfrm>
        </p:spPr>
        <p:txBody>
          <a:bodyPr>
            <a:normAutofit/>
          </a:bodyPr>
          <a:lstStyle/>
          <a:p>
            <a:pPr marL="1504950" indent="-742950" eaLnBrk="1" hangingPunct="1">
              <a:spcBef>
                <a:spcPts val="3000"/>
              </a:spcBef>
              <a:buClrTx/>
              <a:buSzPct val="100000"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Présentation de l’utilisation de $_SESSION et de $_COOKIE</a:t>
            </a:r>
          </a:p>
          <a:p>
            <a:pPr marL="1504950" indent="-742950" eaLnBrk="1" hangingPunct="1">
              <a:spcBef>
                <a:spcPts val="3000"/>
              </a:spcBef>
              <a:buClrTx/>
              <a:buSzPct val="100000"/>
              <a:buFont typeface="+mj-lt"/>
              <a:buAutoNum type="arabicPeriod"/>
            </a:pPr>
            <a:r>
              <a:rPr lang="fr-FR" altLang="fr-FR" dirty="0">
                <a:sym typeface="Palatino" charset="0"/>
              </a:rPr>
              <a:t>Exercice de formulaire de connexion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dirty="0"/>
              <a:t>Déroulement du cours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FR" altLang="fr-FR" dirty="0">
                <a:sym typeface="Copperplate" charset="0"/>
              </a:rPr>
              <a:t>Introduction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19461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93429" y="7429028"/>
            <a:ext cx="11973246" cy="135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87463" indent="-525463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1055688" indent="-404813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624013" indent="-323850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2274888" indent="-323850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925763" indent="-323850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33829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38401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42973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47545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731509" indent="-731509">
              <a:buFont typeface="+mj-lt"/>
              <a:buAutoNum type="arabicPeriod"/>
            </a:pPr>
            <a:r>
              <a:rPr lang="fr-CA" dirty="0"/>
              <a:t>Connaître l’utilisation de </a:t>
            </a:r>
            <a:r>
              <a:rPr lang="fr-FR" altLang="fr-FR" dirty="0">
                <a:sym typeface="Palatino" charset="0"/>
              </a:rPr>
              <a:t>$_SESSION et de $_COOKIE</a:t>
            </a:r>
            <a:endParaRPr lang="fr-CA" dirty="0"/>
          </a:p>
          <a:p>
            <a:pPr marL="731509" indent="-731509">
              <a:buFont typeface="+mj-lt"/>
              <a:buAutoNum type="arabicPeriod"/>
            </a:pPr>
            <a:r>
              <a:rPr lang="fr-CA" dirty="0"/>
              <a:t>Utiliser les deux concepts avec un formulaire simple</a:t>
            </a:r>
          </a:p>
        </p:txBody>
      </p:sp>
      <p:sp>
        <p:nvSpPr>
          <p:cNvPr id="6" name="Espace réservé du texte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593850" y="6100763"/>
            <a:ext cx="11596688" cy="8429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3982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r>
              <a:rPr lang="fr-CA" dirty="0"/>
              <a:t>Objectifs</a:t>
            </a:r>
          </a:p>
        </p:txBody>
      </p:sp>
      <p:pic>
        <p:nvPicPr>
          <p:cNvPr id="19463" name="Picture 2" descr="Résultats de recherche d'images pour « target »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725" y="5909791"/>
            <a:ext cx="1519237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6"/>
            <p:custDataLst>
              <p:tags r:id="rId7"/>
            </p:custDataLst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  <p:custDataLst>
              <p:tags r:id="rId8"/>
            </p:custDataLst>
          </p:nvPr>
        </p:nvSpPr>
        <p:spPr/>
        <p:txBody>
          <a:bodyPr/>
          <a:lstStyle/>
          <a:p>
            <a:pPr>
              <a:defRPr/>
            </a:pPr>
            <a:fld id="{1D411236-904F-4A19-902B-FAA581498723}" type="datetime1">
              <a:rPr lang="fr-CA" smtClean="0"/>
              <a:t>2024-02-26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  <p:custDataLst>
              <p:tags r:id="rId9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Programmation Web - 420-V20-SF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9948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uiExpand="1" build="p"/>
      <p:bldP spid="19461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ésultats de recherche d'images pour « CRUD »">
            <a:extLst>
              <a:ext uri="{FF2B5EF4-FFF2-40B4-BE49-F238E27FC236}">
                <a16:creationId xmlns:a16="http://schemas.microsoft.com/office/drawing/2014/main" id="{8B2172CD-C17C-44E4-8702-8FE681A48E60}"/>
              </a:ext>
            </a:extLst>
          </p:cNvPr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603" y="5596880"/>
            <a:ext cx="9004974" cy="3619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contenu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064" y="3072838"/>
            <a:ext cx="10135307" cy="5908418"/>
          </a:xfrm>
        </p:spPr>
        <p:txBody>
          <a:bodyPr>
            <a:normAutofit/>
          </a:bodyPr>
          <a:lstStyle/>
          <a:p>
            <a:r>
              <a:rPr lang="fr-CA" b="1" dirty="0" err="1">
                <a:solidFill>
                  <a:srgbClr val="FF0000"/>
                </a:solidFill>
              </a:rPr>
              <a:t>C</a:t>
            </a:r>
            <a:r>
              <a:rPr lang="fr-CA" dirty="0" err="1">
                <a:solidFill>
                  <a:schemeClr val="accent6">
                    <a:lumMod val="75000"/>
                  </a:schemeClr>
                </a:solidFill>
              </a:rPr>
              <a:t>reate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 Création d’une valeur ou d’un objet</a:t>
            </a:r>
          </a:p>
          <a:p>
            <a:r>
              <a:rPr lang="fr-CA" b="1" dirty="0">
                <a:solidFill>
                  <a:srgbClr val="FF0000"/>
                </a:solidFill>
              </a:rPr>
              <a:t>R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ead 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 Lecture de la valeur ou de l’objet</a:t>
            </a:r>
          </a:p>
          <a:p>
            <a:r>
              <a:rPr lang="fr-CA" b="1" dirty="0">
                <a:solidFill>
                  <a:srgbClr val="FF0000"/>
                </a:solidFill>
              </a:rPr>
              <a:t>U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pdate 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Mise à jour de la valeur ou de l’objet</a:t>
            </a:r>
          </a:p>
          <a:p>
            <a:r>
              <a:rPr lang="fr-CA" b="1" dirty="0" err="1">
                <a:solidFill>
                  <a:srgbClr val="FF0000"/>
                </a:solidFill>
              </a:rPr>
              <a:t>D</a:t>
            </a:r>
            <a:r>
              <a:rPr lang="fr-CA" dirty="0" err="1">
                <a:solidFill>
                  <a:schemeClr val="accent6">
                    <a:lumMod val="75000"/>
                  </a:schemeClr>
                </a:solidFill>
              </a:rPr>
              <a:t>elete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 </a:t>
            </a:r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Suppression de la valeur ou de l’objet</a:t>
            </a:r>
          </a:p>
          <a:p>
            <a:r>
              <a:rPr lang="fr-CA" dirty="0">
                <a:solidFill>
                  <a:schemeClr val="accent6">
                    <a:lumMod val="75000"/>
                  </a:schemeClr>
                </a:solidFill>
              </a:rPr>
              <a:t>Souvent utilisé en </a:t>
            </a:r>
            <a:r>
              <a:rPr lang="fr-CA" b="1" dirty="0">
                <a:solidFill>
                  <a:schemeClr val="accent6">
                    <a:lumMod val="75000"/>
                  </a:schemeClr>
                </a:solidFill>
              </a:rPr>
              <a:t>BD</a:t>
            </a:r>
          </a:p>
          <a:p>
            <a:r>
              <a:rPr lang="fr-CA" dirty="0">
                <a:solidFill>
                  <a:schemeClr val="accent6">
                    <a:lumMod val="75000"/>
                  </a:schemeClr>
                </a:solidFill>
                <a:hlinkClick r:id="rId7"/>
              </a:rPr>
              <a:t>Un peu de lecture</a:t>
            </a:r>
            <a:endParaRPr lang="fr-CA" dirty="0">
              <a:solidFill>
                <a:srgbClr val="0070C0"/>
              </a:solidFill>
            </a:endParaRP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66081B2-96BC-4E9F-B125-9FA2A21CC68C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dirty="0"/>
              <a:t>Qu’est-ce que le CRUD?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417073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143450" y="3419782"/>
            <a:ext cx="11046646" cy="2341407"/>
          </a:xfrm>
        </p:spPr>
        <p:txBody>
          <a:bodyPr>
            <a:normAutofit/>
          </a:bodyPr>
          <a:lstStyle/>
          <a:p>
            <a:r>
              <a:rPr lang="fr-CA" sz="7200" dirty="0"/>
              <a:t>Les cookies </a:t>
            </a:r>
            <a:br>
              <a:rPr lang="fr-CA" sz="7200" dirty="0"/>
            </a:br>
            <a:r>
              <a:rPr lang="fr-CA" sz="7200" dirty="0"/>
              <a:t>(</a:t>
            </a:r>
            <a:r>
              <a:rPr lang="fr-FR" altLang="fr-FR" sz="7200" dirty="0">
                <a:sym typeface="Palatino" charset="0"/>
              </a:rPr>
              <a:t>$_COOKIE</a:t>
            </a:r>
            <a:r>
              <a:rPr lang="fr-CA" sz="7200" dirty="0"/>
              <a:t>)</a:t>
            </a:r>
            <a:endParaRPr lang="fr-CA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8A764539-4A06-4FDD-8F10-1CCEE06593FF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2050" name="Picture 2" descr="Résultats de recherche d'images pour « cookie meme »">
            <a:extLst>
              <a:ext uri="{FF2B5EF4-FFF2-40B4-BE49-F238E27FC236}">
                <a16:creationId xmlns:a16="http://schemas.microsoft.com/office/drawing/2014/main" id="{E24A0D04-A6B7-46C9-B1BD-BD7BBFFE427C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307" y="3148608"/>
            <a:ext cx="7020010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14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0DFD12C-E1B5-40F4-9ADB-52A7AB3BFBDE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b="1" dirty="0"/>
              <a:t>Utilité</a:t>
            </a:r>
            <a:r>
              <a:rPr lang="fr-CA" dirty="0"/>
              <a:t>: les cookies servent à conserver des informations utiles pour PHP sur l'ordinateur du client!</a:t>
            </a:r>
          </a:p>
          <a:p>
            <a:pPr lvl="1"/>
            <a:r>
              <a:rPr lang="fr-CA" dirty="0"/>
              <a:t>Ils sont détruits soit manuellement en PHP</a:t>
            </a:r>
          </a:p>
          <a:p>
            <a:pPr lvl="1"/>
            <a:r>
              <a:rPr lang="fr-CA" dirty="0"/>
              <a:t>Soit quand le cookie expire (généralement 1 an)</a:t>
            </a:r>
          </a:p>
          <a:p>
            <a:r>
              <a:rPr lang="fr-CA" dirty="0"/>
              <a:t>Dans un cookie, on conserve toute information utile pour le site ET l’utilisateur </a:t>
            </a:r>
          </a:p>
          <a:p>
            <a:pPr lvl="1"/>
            <a:r>
              <a:rPr lang="fr-CA" dirty="0"/>
              <a:t>Exemple: son nom, son identifiant, sa dernière visite, etc.</a:t>
            </a:r>
          </a:p>
          <a:p>
            <a:r>
              <a:rPr lang="fr-CA" dirty="0"/>
              <a:t>On ne conserve </a:t>
            </a:r>
            <a:r>
              <a:rPr lang="fr-CA" b="1" dirty="0">
                <a:solidFill>
                  <a:srgbClr val="FF0000"/>
                </a:solidFill>
              </a:rPr>
              <a:t>jamais</a:t>
            </a:r>
            <a:r>
              <a:rPr lang="fr-CA" dirty="0"/>
              <a:t> en cookie des infos sensibles comme les mots de passe!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cookies (</a:t>
            </a:r>
            <a:r>
              <a:rPr lang="fr-FR" altLang="fr-FR" sz="5400" dirty="0">
                <a:sym typeface="Palatino" charset="0"/>
              </a:rPr>
              <a:t>$_COOKIE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CA" sz="4000" dirty="0"/>
              <a:t>Définition</a:t>
            </a:r>
            <a:endParaRPr lang="fr-CA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30AE4645-BF5E-4AA2-8A8C-2CD95039DA11}"/>
              </a:ext>
            </a:extLst>
          </p:cNvPr>
          <p:cNvSpPr>
            <a:spLocks noGrp="1"/>
          </p:cNvSpPr>
          <p:nvPr>
            <p:ph sz="quarter" idx="14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CA" dirty="0"/>
              <a:t>À quoi sert les cookies en PHP? (pas en Web de manière générale)</a:t>
            </a:r>
          </a:p>
        </p:txBody>
      </p:sp>
    </p:spTree>
    <p:extLst>
      <p:ext uri="{BB962C8B-B14F-4D97-AF65-F5344CB8AC3E}">
        <p14:creationId xmlns:p14="http://schemas.microsoft.com/office/powerpoint/2010/main" val="3906001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 err="1"/>
              <a:t>Create</a:t>
            </a:r>
            <a:r>
              <a:rPr lang="fr-CA" sz="4000" dirty="0"/>
              <a:t> - Création d'une variable de cookie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cookies (</a:t>
            </a:r>
            <a:r>
              <a:rPr lang="fr-FR" altLang="fr-FR" sz="5400" dirty="0">
                <a:sym typeface="Palatino" charset="0"/>
              </a:rPr>
              <a:t>$_COOKIE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4" y="3072838"/>
            <a:ext cx="14023739" cy="59084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setcookie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valeur_cookie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time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+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nb_jours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*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24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*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3600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‘/’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 err="1">
                <a:solidFill>
                  <a:srgbClr val="AE81FF"/>
                </a:solidFill>
                <a:latin typeface="Consolas" panose="020B0609020204030204" pitchFamily="49" charset="0"/>
              </a:rPr>
              <a:t>null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false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true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568951" lvl="1" indent="0">
              <a:buNone/>
            </a:pPr>
            <a:b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</a:br>
            <a:r>
              <a:rPr lang="fr-CA" dirty="0">
                <a:solidFill>
                  <a:srgbClr val="677A83"/>
                </a:solidFill>
                <a:latin typeface="Consolas" panose="020B0609020204030204" pitchFamily="49" charset="0"/>
              </a:rPr>
              <a:t>//si tout s'est bien déroulé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($_COOKIE['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username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'])){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568951" lvl="1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568951" lvl="1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  <a:endParaRPr lang="fr-CA" b="0" dirty="0">
              <a:solidFill>
                <a:srgbClr val="D7D7D7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1550451" y="3241268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 err="1"/>
              <a:t>Setcookie</a:t>
            </a:r>
            <a:r>
              <a:rPr lang="fr-CA" dirty="0"/>
              <a:t> crée le cookie sur l’ordinateur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1" idx="0"/>
          </p:cNvCxnSpPr>
          <p:nvPr>
            <p:custDataLst>
              <p:tags r:id="rId5"/>
            </p:custDataLst>
          </p:nvPr>
        </p:nvCxnSpPr>
        <p:spPr>
          <a:xfrm rot="10800000">
            <a:off x="2450755" y="3489172"/>
            <a:ext cx="9099697" cy="75263"/>
          </a:xfrm>
          <a:prstGeom prst="bentConnector4">
            <a:avLst>
              <a:gd name="adj1" fmla="val 44314"/>
              <a:gd name="adj2" fmla="val 40373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2F0B372-8C35-4EFF-A0D3-FF1ABF49DA6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15953" y="3489171"/>
            <a:ext cx="2069602" cy="4714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2269ED4-A488-4976-948B-E613376712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1541140" y="4231240"/>
            <a:ext cx="288032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Permet d’éviter les failles XSS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AC597E-BA8F-4B29-BF1F-2C8A2A43ACA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233072" y="3990442"/>
            <a:ext cx="4949227" cy="4714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19" name="Connecteur : en angle 18">
            <a:extLst>
              <a:ext uri="{FF2B5EF4-FFF2-40B4-BE49-F238E27FC236}">
                <a16:creationId xmlns:a16="http://schemas.microsoft.com/office/drawing/2014/main" id="{CBD90356-754C-42A3-ABB4-B451070B1BED}"/>
              </a:ext>
            </a:extLst>
          </p:cNvPr>
          <p:cNvCxnSpPr>
            <a:cxnSpLocks/>
            <a:stCxn id="12" idx="1"/>
            <a:endCxn id="13" idx="2"/>
          </p:cNvCxnSpPr>
          <p:nvPr>
            <p:custDataLst>
              <p:tags r:id="rId9"/>
            </p:custDataLst>
          </p:nvPr>
        </p:nvCxnSpPr>
        <p:spPr>
          <a:xfrm rot="10800000">
            <a:off x="7707686" y="4461872"/>
            <a:ext cx="3833454" cy="9253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1D19FD38-FAF9-4EB0-940E-EBF5B146AC2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1541140" y="5267178"/>
            <a:ext cx="288032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Temps en secondes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545CBB9-1A51-4BF9-A039-786A3EE899B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15953" y="4036683"/>
            <a:ext cx="3519776" cy="37894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27" name="Connecteur : en angle 26">
            <a:extLst>
              <a:ext uri="{FF2B5EF4-FFF2-40B4-BE49-F238E27FC236}">
                <a16:creationId xmlns:a16="http://schemas.microsoft.com/office/drawing/2014/main" id="{09FEE4D5-811D-4A9E-B5CE-0A2736EF90B7}"/>
              </a:ext>
            </a:extLst>
          </p:cNvPr>
          <p:cNvCxnSpPr>
            <a:cxnSpLocks/>
            <a:stCxn id="25" idx="1"/>
            <a:endCxn id="26" idx="2"/>
          </p:cNvCxnSpPr>
          <p:nvPr>
            <p:custDataLst>
              <p:tags r:id="rId12"/>
            </p:custDataLst>
          </p:nvPr>
        </p:nvCxnSpPr>
        <p:spPr>
          <a:xfrm rot="10800000">
            <a:off x="3175842" y="4415630"/>
            <a:ext cx="8365299" cy="10362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52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Read - </a:t>
            </a:r>
            <a:r>
              <a:rPr lang="fr-CA" dirty="0"/>
              <a:t>Lecture d'une variable de cookie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cookies (</a:t>
            </a:r>
            <a:r>
              <a:rPr lang="fr-FR" altLang="fr-FR" sz="5400" dirty="0">
                <a:sym typeface="Palatino" charset="0"/>
              </a:rPr>
              <a:t>$_COOKIES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73187" y="3076600"/>
            <a:ext cx="16921880" cy="655272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568951" lvl="1" indent="0">
              <a:buNone/>
            </a:pP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$</a:t>
            </a:r>
            <a:r>
              <a:rPr lang="fr-CA" sz="2800" dirty="0" err="1">
                <a:solidFill>
                  <a:srgbClr val="D7D7D7"/>
                </a:solidFill>
                <a:latin typeface="Consolas" panose="020B0609020204030204" pitchFamily="49" charset="0"/>
              </a:rPr>
              <a:t>username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sz="2800" dirty="0">
                <a:solidFill>
                  <a:srgbClr val="F92672"/>
                </a:solidFill>
                <a:latin typeface="Consolas" panose="020B0609020204030204" pitchFamily="49" charset="0"/>
              </a:rPr>
              <a:t>=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(</a:t>
            </a:r>
            <a:r>
              <a:rPr lang="fr-CA" sz="2800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($_COOKIE[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 err="1">
                <a:solidFill>
                  <a:srgbClr val="E6DB74"/>
                </a:solidFill>
                <a:latin typeface="Consolas" panose="020B0609020204030204" pitchFamily="49" charset="0"/>
              </a:rPr>
              <a:t>username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])) </a:t>
            </a:r>
            <a:r>
              <a:rPr lang="fr-CA" sz="2800" dirty="0">
                <a:solidFill>
                  <a:srgbClr val="F92672"/>
                </a:solidFill>
                <a:latin typeface="Consolas" panose="020B0609020204030204" pitchFamily="49" charset="0"/>
              </a:rPr>
              <a:t>?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$_COOKIE[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 err="1">
                <a:solidFill>
                  <a:srgbClr val="E6DB74"/>
                </a:solidFill>
                <a:latin typeface="Consolas" panose="020B0609020204030204" pitchFamily="49" charset="0"/>
              </a:rPr>
              <a:t>username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] </a:t>
            </a:r>
            <a:r>
              <a:rPr lang="fr-CA" sz="2800" dirty="0">
                <a:solidFill>
                  <a:srgbClr val="F92672"/>
                </a:solidFill>
                <a:latin typeface="Consolas" panose="020B0609020204030204" pitchFamily="49" charset="0"/>
              </a:rPr>
              <a:t>: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  <a:p>
            <a:pPr marL="0" indent="0">
              <a:buNone/>
            </a:pP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&lt;</a:t>
            </a:r>
            <a:r>
              <a:rPr lang="fr-CA" sz="2800" dirty="0">
                <a:solidFill>
                  <a:srgbClr val="F92672"/>
                </a:solidFill>
                <a:latin typeface="Consolas" panose="020B0609020204030204" pitchFamily="49" charset="0"/>
              </a:rPr>
              <a:t>input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sz="2800" dirty="0">
                <a:solidFill>
                  <a:srgbClr val="A6E22E"/>
                </a:solidFill>
                <a:latin typeface="Consolas" panose="020B0609020204030204" pitchFamily="49" charset="0"/>
              </a:rPr>
              <a:t>type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 err="1">
                <a:solidFill>
                  <a:srgbClr val="E6DB74"/>
                </a:solidFill>
                <a:latin typeface="Consolas" panose="020B0609020204030204" pitchFamily="49" charset="0"/>
              </a:rPr>
              <a:t>text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sz="2800" dirty="0" err="1">
                <a:solidFill>
                  <a:srgbClr val="A6E22E"/>
                </a:solidFill>
                <a:latin typeface="Consolas" panose="020B0609020204030204" pitchFamily="49" charset="0"/>
              </a:rPr>
              <a:t>name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 err="1">
                <a:solidFill>
                  <a:srgbClr val="E6DB74"/>
                </a:solidFill>
                <a:latin typeface="Consolas" panose="020B0609020204030204" pitchFamily="49" charset="0"/>
              </a:rPr>
              <a:t>txt_login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sz="2800" dirty="0">
                <a:solidFill>
                  <a:srgbClr val="A6E22E"/>
                </a:solidFill>
                <a:latin typeface="Consolas" panose="020B0609020204030204" pitchFamily="49" charset="0"/>
              </a:rPr>
              <a:t>id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 err="1">
                <a:solidFill>
                  <a:srgbClr val="E6DB74"/>
                </a:solidFill>
                <a:latin typeface="Consolas" panose="020B0609020204030204" pitchFamily="49" charset="0"/>
              </a:rPr>
              <a:t>txt_login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  <a:r>
              <a:rPr lang="fr-CA" sz="2800" dirty="0">
                <a:solidFill>
                  <a:srgbClr val="A6E22E"/>
                </a:solidFill>
                <a:latin typeface="Consolas" panose="020B0609020204030204" pitchFamily="49" charset="0"/>
              </a:rPr>
              <a:t>value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=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"&lt;?php </a:t>
            </a:r>
            <a:r>
              <a:rPr lang="fr-CA" sz="2800" dirty="0">
                <a:solidFill>
                  <a:srgbClr val="66D9EF"/>
                </a:solidFill>
                <a:latin typeface="Consolas" panose="020B0609020204030204" pitchFamily="49" charset="0"/>
              </a:rPr>
              <a:t>echo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 $</a:t>
            </a:r>
            <a:r>
              <a:rPr lang="fr-CA" sz="2800" dirty="0" err="1">
                <a:solidFill>
                  <a:srgbClr val="E6DB74"/>
                </a:solidFill>
                <a:latin typeface="Consolas" panose="020B0609020204030204" pitchFamily="49" charset="0"/>
              </a:rPr>
              <a:t>username</a:t>
            </a:r>
            <a:r>
              <a:rPr lang="fr-CA" sz="2800" dirty="0">
                <a:solidFill>
                  <a:srgbClr val="E6DB74"/>
                </a:solidFill>
                <a:latin typeface="Consolas" panose="020B0609020204030204" pitchFamily="49" charset="0"/>
              </a:rPr>
              <a:t>; ?&gt;"</a:t>
            </a:r>
            <a:r>
              <a:rPr lang="fr-CA" sz="2800" dirty="0">
                <a:solidFill>
                  <a:srgbClr val="D7D7D7"/>
                </a:solidFill>
                <a:latin typeface="Consolas" panose="020B0609020204030204" pitchFamily="49" charset="0"/>
              </a:rPr>
              <a:t>&gt;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110291" y="4876800"/>
            <a:ext cx="5616624" cy="5906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2"/>
          </p:cNvCxnSpPr>
          <p:nvPr>
            <p:custDataLst>
              <p:tags r:id="rId5"/>
            </p:custDataLst>
          </p:nvPr>
        </p:nvCxnSpPr>
        <p:spPr>
          <a:xfrm rot="10800000" flipH="1">
            <a:off x="9005973" y="5467431"/>
            <a:ext cx="3912630" cy="1047825"/>
          </a:xfrm>
          <a:prstGeom prst="bentConnector4">
            <a:avLst>
              <a:gd name="adj1" fmla="val -5843"/>
              <a:gd name="adj2" fmla="val 723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05973" y="6045959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Valeurs du formulaire SI le cookie existe!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B441FDE-7B56-4EBF-913E-92AFE2DF27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037665" y="6043281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PHP Shorthand If/Else Using Ternary Operators (?:)</a:t>
            </a:r>
            <a:endParaRPr lang="fr-CA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702D7B1-BDBB-49AB-8FBD-8207BF80B4C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3125515" y="3684309"/>
            <a:ext cx="11449272" cy="4998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40" name="Connecteur : en angle 39">
            <a:extLst>
              <a:ext uri="{FF2B5EF4-FFF2-40B4-BE49-F238E27FC236}">
                <a16:creationId xmlns:a16="http://schemas.microsoft.com/office/drawing/2014/main" id="{CD56E51A-D8AF-4E14-BA2F-E3BB08F7624D}"/>
              </a:ext>
            </a:extLst>
          </p:cNvPr>
          <p:cNvCxnSpPr>
            <a:cxnSpLocks/>
            <a:stCxn id="38" idx="3"/>
            <a:endCxn id="39" idx="3"/>
          </p:cNvCxnSpPr>
          <p:nvPr>
            <p:custDataLst>
              <p:tags r:id="rId9"/>
            </p:custDataLst>
          </p:nvPr>
        </p:nvCxnSpPr>
        <p:spPr>
          <a:xfrm flipH="1" flipV="1">
            <a:off x="14574787" y="3934239"/>
            <a:ext cx="2061767" cy="2432208"/>
          </a:xfrm>
          <a:prstGeom prst="bentConnector3">
            <a:avLst>
              <a:gd name="adj1" fmla="val -1108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9BF81C21-2419-49E8-B633-9A44F3B497A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30497" y="6332068"/>
            <a:ext cx="166365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solidFill>
                  <a:srgbClr val="F92672"/>
                </a:solidFill>
              </a:rPr>
              <a:t>//Super exemple de la mort qui tue:</a:t>
            </a:r>
          </a:p>
          <a:p>
            <a:r>
              <a:rPr lang="fr-CA" sz="3200" dirty="0">
                <a:solidFill>
                  <a:srgbClr val="F92672"/>
                </a:solidFill>
              </a:rPr>
              <a:t>//Si $</a:t>
            </a:r>
            <a:r>
              <a:rPr lang="en-US" sz="3200" dirty="0" err="1">
                <a:solidFill>
                  <a:srgbClr val="F92672"/>
                </a:solidFill>
              </a:rPr>
              <a:t>valid_login</a:t>
            </a:r>
            <a:r>
              <a:rPr lang="en-US" sz="3200" dirty="0">
                <a:solidFill>
                  <a:srgbClr val="F92672"/>
                </a:solidFill>
              </a:rPr>
              <a:t> === TRUE redirection </a:t>
            </a:r>
            <a:r>
              <a:rPr lang="en-US" sz="3200" dirty="0" err="1">
                <a:solidFill>
                  <a:srgbClr val="F92672"/>
                </a:solidFill>
              </a:rPr>
              <a:t>vers</a:t>
            </a:r>
            <a:r>
              <a:rPr lang="en-US" sz="3200" dirty="0">
                <a:solidFill>
                  <a:srgbClr val="F92672"/>
                </a:solidFill>
              </a:rPr>
              <a:t> '</a:t>
            </a:r>
            <a:r>
              <a:rPr lang="en-US" sz="3200" dirty="0" err="1">
                <a:solidFill>
                  <a:srgbClr val="F92672"/>
                </a:solidFill>
              </a:rPr>
              <a:t>member.php</a:t>
            </a:r>
            <a:r>
              <a:rPr lang="en-US" sz="3200" dirty="0">
                <a:solidFill>
                  <a:srgbClr val="F92672"/>
                </a:solidFill>
              </a:rPr>
              <a:t>' </a:t>
            </a:r>
            <a:r>
              <a:rPr lang="en-US" sz="3200" dirty="0" err="1">
                <a:solidFill>
                  <a:srgbClr val="F92672"/>
                </a:solidFill>
              </a:rPr>
              <a:t>sinon</a:t>
            </a:r>
            <a:r>
              <a:rPr lang="en-US" sz="3200" dirty="0">
                <a:solidFill>
                  <a:srgbClr val="F92672"/>
                </a:solidFill>
              </a:rPr>
              <a:t> </a:t>
            </a:r>
            <a:r>
              <a:rPr lang="en-US" sz="3200" dirty="0" err="1">
                <a:solidFill>
                  <a:srgbClr val="F92672"/>
                </a:solidFill>
              </a:rPr>
              <a:t>erreur</a:t>
            </a:r>
            <a:r>
              <a:rPr lang="en-US" sz="3200" dirty="0">
                <a:solidFill>
                  <a:srgbClr val="F92672"/>
                </a:solidFill>
              </a:rPr>
              <a:t>!</a:t>
            </a:r>
            <a:endParaRPr lang="fr-CA" sz="3200" dirty="0">
              <a:solidFill>
                <a:srgbClr val="F92672"/>
              </a:solidFill>
            </a:endParaRPr>
          </a:p>
          <a:p>
            <a:r>
              <a:rPr lang="en-US" sz="3200" dirty="0">
                <a:solidFill>
                  <a:schemeClr val="bg1"/>
                </a:solidFill>
              </a:rPr>
              <a:t>header('Location: '.($</a:t>
            </a:r>
            <a:r>
              <a:rPr lang="en-US" sz="3200" dirty="0" err="1">
                <a:solidFill>
                  <a:schemeClr val="bg1"/>
                </a:solidFill>
              </a:rPr>
              <a:t>valid_login</a:t>
            </a:r>
            <a:r>
              <a:rPr lang="en-US" sz="3200" dirty="0">
                <a:solidFill>
                  <a:schemeClr val="bg1"/>
                </a:solidFill>
              </a:rPr>
              <a:t> ? '</a:t>
            </a:r>
            <a:r>
              <a:rPr lang="en-US" sz="3200" dirty="0" err="1">
                <a:solidFill>
                  <a:schemeClr val="bg1"/>
                </a:solidFill>
              </a:rPr>
              <a:t>member.php</a:t>
            </a:r>
            <a:r>
              <a:rPr lang="en-US" sz="3200" dirty="0">
                <a:solidFill>
                  <a:schemeClr val="bg1"/>
                </a:solidFill>
              </a:rPr>
              <a:t>' : '</a:t>
            </a:r>
            <a:r>
              <a:rPr lang="en-US" sz="3200" dirty="0" err="1">
                <a:solidFill>
                  <a:schemeClr val="bg1"/>
                </a:solidFill>
              </a:rPr>
              <a:t>login.php?error</a:t>
            </a:r>
            <a:r>
              <a:rPr lang="en-US" sz="3200" dirty="0">
                <a:solidFill>
                  <a:schemeClr val="bg1"/>
                </a:solidFill>
              </a:rPr>
              <a:t>=1')); </a:t>
            </a:r>
          </a:p>
          <a:p>
            <a:r>
              <a:rPr lang="en-US" sz="3200" dirty="0">
                <a:solidFill>
                  <a:schemeClr val="bg1"/>
                </a:solidFill>
              </a:rPr>
              <a:t>exit();</a:t>
            </a:r>
          </a:p>
          <a:p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rgbClr val="F92672"/>
                </a:solidFill>
              </a:rPr>
              <a:t>//Lecture! </a:t>
            </a:r>
            <a:r>
              <a:rPr lang="en-CA" sz="3200" u="sng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PHP Shorthand: If / Else Examples</a:t>
            </a:r>
            <a:endParaRPr lang="fr-C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4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38" grpId="0" animBg="1"/>
      <p:bldP spid="39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5EF0B4-82F7-432A-B55D-20E731F027AD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sz="4000" dirty="0"/>
              <a:t>Update - </a:t>
            </a:r>
            <a:r>
              <a:rPr lang="fr-CA" dirty="0"/>
              <a:t>Mise à jour d'une variable de cookie</a:t>
            </a:r>
          </a:p>
          <a:p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fr-CA" sz="5400" dirty="0"/>
              <a:t>Les cookies (</a:t>
            </a:r>
            <a:r>
              <a:rPr lang="fr-FR" altLang="fr-FR" sz="5400" dirty="0">
                <a:sym typeface="Palatino" charset="0"/>
              </a:rPr>
              <a:t>$_COOKIE</a:t>
            </a:r>
            <a:r>
              <a:rPr lang="fr-CA" sz="5400" dirty="0"/>
              <a:t>)</a:t>
            </a:r>
            <a:endParaRPr lang="fr-CA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F6ED5B6-7C15-4AD5-99DF-40811254A725}"/>
              </a:ext>
            </a:extLst>
          </p:cNvPr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063" y="3072838"/>
            <a:ext cx="14023739" cy="6484482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&lt;?php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= "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username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"; 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valeur_cookie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= "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CoachTechno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";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if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isset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($_COOKIE[$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])){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	</a:t>
            </a:r>
            <a:r>
              <a:rPr lang="fr-CA" dirty="0" err="1">
                <a:solidFill>
                  <a:srgbClr val="66D9EF"/>
                </a:solidFill>
                <a:latin typeface="Consolas" panose="020B0609020204030204" pitchFamily="49" charset="0"/>
              </a:rPr>
              <a:t>setcookie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nom_cookie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valeur_cookie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66D9EF"/>
                </a:solidFill>
                <a:latin typeface="Consolas" panose="020B0609020204030204" pitchFamily="49" charset="0"/>
              </a:rPr>
              <a:t>time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()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+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					$</a:t>
            </a:r>
            <a:r>
              <a:rPr lang="fr-CA" dirty="0" err="1">
                <a:solidFill>
                  <a:srgbClr val="D7D7D7"/>
                </a:solidFill>
                <a:latin typeface="Consolas" panose="020B0609020204030204" pitchFamily="49" charset="0"/>
              </a:rPr>
              <a:t>nb_jour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*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24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*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3600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‘/’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 err="1">
                <a:solidFill>
                  <a:srgbClr val="AE81FF"/>
                </a:solidFill>
                <a:latin typeface="Consolas" panose="020B0609020204030204" pitchFamily="49" charset="0"/>
              </a:rPr>
              <a:t>null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false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, </a:t>
            </a:r>
            <a:r>
              <a:rPr lang="fr-CA" dirty="0">
                <a:solidFill>
                  <a:srgbClr val="AE81FF"/>
                </a:solidFill>
                <a:latin typeface="Consolas" panose="020B0609020204030204" pitchFamily="49" charset="0"/>
              </a:rPr>
              <a:t>true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 </a:t>
            </a: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else</a:t>
            </a: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fr-CA" dirty="0">
                <a:solidFill>
                  <a:srgbClr val="F92672"/>
                </a:solidFill>
                <a:latin typeface="Consolas" panose="020B0609020204030204" pitchFamily="49" charset="0"/>
              </a:rPr>
              <a:t>		…</a:t>
            </a:r>
            <a:endParaRPr lang="fr-CA" dirty="0">
              <a:solidFill>
                <a:srgbClr val="D7D7D7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	}</a:t>
            </a:r>
          </a:p>
          <a:p>
            <a:pPr marL="0" indent="0">
              <a:buNone/>
            </a:pPr>
            <a:r>
              <a:rPr lang="fr-CA" dirty="0">
                <a:solidFill>
                  <a:srgbClr val="D7D7D7"/>
                </a:solidFill>
                <a:latin typeface="Consolas" panose="020B0609020204030204" pitchFamily="49" charset="0"/>
              </a:rPr>
              <a:t>?&gt;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F5E3092-52F8-4224-84CA-50D7BB4E58E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894267" y="2913760"/>
            <a:ext cx="359888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Possible de mettre le nom en  variable</a:t>
            </a:r>
          </a:p>
        </p:txBody>
      </p:sp>
      <p:cxnSp>
        <p:nvCxnSpPr>
          <p:cNvPr id="10" name="Connecteur : en angle 9">
            <a:extLst>
              <a:ext uri="{FF2B5EF4-FFF2-40B4-BE49-F238E27FC236}">
                <a16:creationId xmlns:a16="http://schemas.microsoft.com/office/drawing/2014/main" id="{3883B6C6-0460-4B60-B83F-614CC793229B}"/>
              </a:ext>
            </a:extLst>
          </p:cNvPr>
          <p:cNvCxnSpPr>
            <a:cxnSpLocks/>
            <a:stCxn id="3" idx="1"/>
            <a:endCxn id="19" idx="0"/>
          </p:cNvCxnSpPr>
          <p:nvPr>
            <p:custDataLst>
              <p:tags r:id="rId5"/>
            </p:custDataLst>
          </p:nvPr>
        </p:nvCxnSpPr>
        <p:spPr>
          <a:xfrm rot="10800000" flipV="1">
            <a:off x="4048529" y="3236926"/>
            <a:ext cx="5845738" cy="35339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88C04-5527-4051-AA06-FFAF0AC39ED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2068140" y="5968275"/>
            <a:ext cx="1931126" cy="4998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61270AA-44D2-431E-9FA4-D15C167050CF}"/>
              </a:ext>
            </a:extLst>
          </p:cNvPr>
          <p:cNvCxnSpPr>
            <a:cxnSpLocks/>
            <a:stCxn id="36" idx="1"/>
            <a:endCxn id="34" idx="2"/>
          </p:cNvCxnSpPr>
          <p:nvPr>
            <p:custDataLst>
              <p:tags r:id="rId7"/>
            </p:custDataLst>
          </p:nvPr>
        </p:nvCxnSpPr>
        <p:spPr>
          <a:xfrm rot="10800000">
            <a:off x="3033703" y="6468135"/>
            <a:ext cx="6860562" cy="53493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4C5CFA6A-D7B1-42B3-A7C5-3F540AEB42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894265" y="6818405"/>
            <a:ext cx="359888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On réécrie avec </a:t>
            </a:r>
            <a:r>
              <a:rPr lang="fr-CA" dirty="0" err="1"/>
              <a:t>setcookie</a:t>
            </a:r>
            <a:endParaRPr lang="fr-CA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38D78DD-5FEF-4884-904E-18AD4636BB4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443151" y="3590316"/>
            <a:ext cx="5210756" cy="4309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B441FDE-7B56-4EBF-913E-92AFE2DF27F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894266" y="4541155"/>
            <a:ext cx="3598889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CA" dirty="0"/>
              <a:t>Possible de mettre la valeur en variable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702D7B1-BDBB-49AB-8FBD-8207BF80B4C0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43151" y="4163661"/>
            <a:ext cx="7010956" cy="49986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40" name="Connecteur : en angle 39">
            <a:extLst>
              <a:ext uri="{FF2B5EF4-FFF2-40B4-BE49-F238E27FC236}">
                <a16:creationId xmlns:a16="http://schemas.microsoft.com/office/drawing/2014/main" id="{CD56E51A-D8AF-4E14-BA2F-E3BB08F7624D}"/>
              </a:ext>
            </a:extLst>
          </p:cNvPr>
          <p:cNvCxnSpPr>
            <a:cxnSpLocks/>
            <a:stCxn id="38" idx="1"/>
            <a:endCxn id="39" idx="2"/>
          </p:cNvCxnSpPr>
          <p:nvPr>
            <p:custDataLst>
              <p:tags r:id="rId12"/>
            </p:custDataLst>
          </p:nvPr>
        </p:nvCxnSpPr>
        <p:spPr>
          <a:xfrm rot="10800000">
            <a:off x="4948630" y="4663521"/>
            <a:ext cx="4945637" cy="2008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74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4" grpId="0" animBg="1"/>
      <p:bldP spid="36" grpId="0" animBg="1"/>
      <p:bldP spid="19" grpId="0" animBg="1"/>
      <p:bldP spid="38" grpId="0" animBg="1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heme/theme1.xml><?xml version="1.0" encoding="utf-8"?>
<a:theme xmlns:a="http://schemas.openxmlformats.org/drawingml/2006/main" name="Facette">
  <a:themeElements>
    <a:clrScheme name="Personnalisé 1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061C28"/>
      </a:accent6>
      <a:hlink>
        <a:srgbClr val="F49100"/>
      </a:hlink>
      <a:folHlink>
        <a:srgbClr val="85DFD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5160</TotalTime>
  <Words>1338</Words>
  <Application>Microsoft Office PowerPoint</Application>
  <PresentationFormat>Personnalisé</PresentationFormat>
  <Paragraphs>207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Consolas</vt:lpstr>
      <vt:lpstr>Copperplate</vt:lpstr>
      <vt:lpstr>Lucida Grande</vt:lpstr>
      <vt:lpstr>Palatino</vt:lpstr>
      <vt:lpstr>Trebuchet MS</vt:lpstr>
      <vt:lpstr>Wingdings</vt:lpstr>
      <vt:lpstr>Wingdings 3</vt:lpstr>
      <vt:lpstr>Facette</vt:lpstr>
      <vt:lpstr>Programmation Web dynamique - 420-W21-SF</vt:lpstr>
      <vt:lpstr>Introduction</vt:lpstr>
      <vt:lpstr>Introduction</vt:lpstr>
      <vt:lpstr>Introduction</vt:lpstr>
      <vt:lpstr>Les cookies  ($_COOKIE)</vt:lpstr>
      <vt:lpstr>Les cookies ($_COOKIE)</vt:lpstr>
      <vt:lpstr>Les cookies ($_COOKIE)</vt:lpstr>
      <vt:lpstr>Les cookies ($_COOKIES)</vt:lpstr>
      <vt:lpstr>Les cookies ($_COOKIE)</vt:lpstr>
      <vt:lpstr>Les cookies ($_COOKIE)</vt:lpstr>
      <vt:lpstr>Les sessions ($_SESSION)</vt:lpstr>
      <vt:lpstr>Les sessions  ($_SESSION)</vt:lpstr>
      <vt:lpstr>Les sessions ($_SESSION)</vt:lpstr>
      <vt:lpstr>Les sessions ($_SESSION)</vt:lpstr>
      <vt:lpstr>Les sessions ($_SESSION)</vt:lpstr>
      <vt:lpstr>Les sessions ($_SESSION)</vt:lpstr>
      <vt:lpstr>Les sessions ($_SESSION)</vt:lpstr>
      <vt:lpstr>Les sessions ($_SESSION)</vt:lpstr>
      <vt:lpstr>Conclusion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Jimmy Gilbert</dc:creator>
  <cp:lastModifiedBy>Jimmy Gilbert</cp:lastModifiedBy>
  <cp:revision>152</cp:revision>
  <dcterms:modified xsi:type="dcterms:W3CDTF">2024-02-26T14:53:44Z</dcterms:modified>
</cp:coreProperties>
</file>